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64" r:id="rId6"/>
    <p:sldId id="271" r:id="rId7"/>
    <p:sldId id="273" r:id="rId8"/>
    <p:sldId id="274" r:id="rId9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97"/>
    <a:srgbClr val="66D096"/>
    <a:srgbClr val="FF9595"/>
    <a:srgbClr val="FF4F4F"/>
    <a:srgbClr val="CA0606"/>
    <a:srgbClr val="005696"/>
    <a:srgbClr val="FFFFFF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auctionsplus.sharepoint.com/Shared%20Documents/MKTOPS/Market%20Comments/Cattle%20comments/2018/October/Copy%20of%20Cattle%20Graphs%205th%20October.xlsm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auctionsplus.sharepoint.com/Shared%20Documents/MKTOPS/Market%20Comments/Cattle%20comments/2018/October/Copy%20of%20Cattle%20Graphs%205th%20October.xlsm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uctionsplus.sharepoint.com/Shared%20Documents/MKTOPS/Market%20Comments/Market%20Comments%20Graphs/Copy%20of%20Lamb%20Graph%205th%20Octob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n-AU" b="1"/>
              <a:t>Average</a:t>
            </a:r>
            <a:r>
              <a:rPr lang="en-AU" b="1" baseline="0"/>
              <a:t> National Steer Prices Per Week</a:t>
            </a:r>
            <a:endParaRPr lang="en-AU" b="1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7322182367153939E-2"/>
          <c:y val="9.3519391894462137E-2"/>
          <c:w val="0.85041525896380887"/>
          <c:h val="0.71720477549901951"/>
        </c:manualLayout>
      </c:layout>
      <c:lineChart>
        <c:grouping val="standard"/>
        <c:varyColors val="0"/>
        <c:ser>
          <c:idx val="0"/>
          <c:order val="0"/>
          <c:tx>
            <c:strRef>
              <c:f>'[Copy of Cattle Graphs 5th October.xlsm]Steers Graph'!$C$23</c:f>
              <c:strCache>
                <c:ptCount val="1"/>
                <c:pt idx="0">
                  <c:v> 0-249 </c:v>
                </c:pt>
              </c:strCache>
            </c:strRef>
          </c:tx>
          <c:spPr>
            <a:ln w="41275" cap="rnd">
              <a:solidFill>
                <a:srgbClr val="4AC7EB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AC7EB"/>
              </a:solidFill>
              <a:ln w="9525">
                <a:solidFill>
                  <a:srgbClr val="4AC7EB"/>
                </a:solidFill>
              </a:ln>
              <a:effectLst/>
            </c:spPr>
          </c:marker>
          <c:cat>
            <c:numRef>
              <c:f>'[Copy of Cattle Graphs 5th October.xlsm]Steers Graph'!$D$22:$O$22</c:f>
              <c:numCache>
                <c:formatCode>m/d/yyyy</c:formatCode>
                <c:ptCount val="12"/>
                <c:pt idx="0">
                  <c:v>43301</c:v>
                </c:pt>
                <c:pt idx="1">
                  <c:v>43308</c:v>
                </c:pt>
                <c:pt idx="2">
                  <c:v>43315</c:v>
                </c:pt>
                <c:pt idx="3">
                  <c:v>43322</c:v>
                </c:pt>
                <c:pt idx="4">
                  <c:v>43329</c:v>
                </c:pt>
                <c:pt idx="5">
                  <c:v>43336</c:v>
                </c:pt>
                <c:pt idx="6">
                  <c:v>43343</c:v>
                </c:pt>
                <c:pt idx="7">
                  <c:v>43350</c:v>
                </c:pt>
                <c:pt idx="8">
                  <c:v>43357</c:v>
                </c:pt>
                <c:pt idx="9">
                  <c:v>43364</c:v>
                </c:pt>
                <c:pt idx="10">
                  <c:v>43371</c:v>
                </c:pt>
                <c:pt idx="11">
                  <c:v>43378</c:v>
                </c:pt>
              </c:numCache>
            </c:numRef>
          </c:cat>
          <c:val>
            <c:numRef>
              <c:f>'[Copy of Cattle Graphs 5th October.xlsm]Steers Graph'!$D$23:$O$23</c:f>
              <c:numCache>
                <c:formatCode>_-* #,##0_-;\-* #,##0_-;_-* "-"??_-;_-@_-</c:formatCode>
                <c:ptCount val="12"/>
                <c:pt idx="0">
                  <c:v>277.5099560991726</c:v>
                </c:pt>
                <c:pt idx="1">
                  <c:v>269.81400085536427</c:v>
                </c:pt>
                <c:pt idx="2">
                  <c:v>268.1964529247681</c:v>
                </c:pt>
                <c:pt idx="3">
                  <c:v>265.98693057109546</c:v>
                </c:pt>
                <c:pt idx="4">
                  <c:v>256.18263692530428</c:v>
                </c:pt>
                <c:pt idx="5">
                  <c:v>272.0155173502024</c:v>
                </c:pt>
                <c:pt idx="6">
                  <c:v>295.59091353501299</c:v>
                </c:pt>
                <c:pt idx="7">
                  <c:v>298.13228293481848</c:v>
                </c:pt>
                <c:pt idx="8">
                  <c:v>296.97414262725005</c:v>
                </c:pt>
                <c:pt idx="9">
                  <c:v>263.89253021911117</c:v>
                </c:pt>
                <c:pt idx="10">
                  <c:v>285.51034476859923</c:v>
                </c:pt>
                <c:pt idx="11">
                  <c:v>252.63704113289427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38-4067-ADEB-969D9DB8D3C3}"/>
            </c:ext>
          </c:extLst>
        </c:ser>
        <c:ser>
          <c:idx val="1"/>
          <c:order val="1"/>
          <c:tx>
            <c:strRef>
              <c:f>'[Copy of Cattle Graphs 5th October.xlsm]Steers Graph'!$C$24</c:f>
              <c:strCache>
                <c:ptCount val="1"/>
                <c:pt idx="0">
                  <c:v> 250-299 </c:v>
                </c:pt>
              </c:strCache>
            </c:strRef>
          </c:tx>
          <c:spPr>
            <a:ln w="41275" cap="rnd">
              <a:solidFill>
                <a:srgbClr val="008CD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CD1"/>
              </a:solidFill>
              <a:ln w="9525">
                <a:solidFill>
                  <a:srgbClr val="008CD1"/>
                </a:solidFill>
              </a:ln>
              <a:effectLst/>
            </c:spPr>
          </c:marker>
          <c:cat>
            <c:numRef>
              <c:f>'[Copy of Cattle Graphs 5th October.xlsm]Steers Graph'!$D$22:$O$22</c:f>
              <c:numCache>
                <c:formatCode>m/d/yyyy</c:formatCode>
                <c:ptCount val="12"/>
                <c:pt idx="0">
                  <c:v>43301</c:v>
                </c:pt>
                <c:pt idx="1">
                  <c:v>43308</c:v>
                </c:pt>
                <c:pt idx="2">
                  <c:v>43315</c:v>
                </c:pt>
                <c:pt idx="3">
                  <c:v>43322</c:v>
                </c:pt>
                <c:pt idx="4">
                  <c:v>43329</c:v>
                </c:pt>
                <c:pt idx="5">
                  <c:v>43336</c:v>
                </c:pt>
                <c:pt idx="6">
                  <c:v>43343</c:v>
                </c:pt>
                <c:pt idx="7">
                  <c:v>43350</c:v>
                </c:pt>
                <c:pt idx="8">
                  <c:v>43357</c:v>
                </c:pt>
                <c:pt idx="9">
                  <c:v>43364</c:v>
                </c:pt>
                <c:pt idx="10">
                  <c:v>43371</c:v>
                </c:pt>
                <c:pt idx="11">
                  <c:v>43378</c:v>
                </c:pt>
              </c:numCache>
            </c:numRef>
          </c:cat>
          <c:val>
            <c:numRef>
              <c:f>'[Copy of Cattle Graphs 5th October.xlsm]Steers Graph'!$D$24:$O$24</c:f>
              <c:numCache>
                <c:formatCode>_-* #,##0_-;\-* #,##0_-;_-* "-"??_-;_-@_-</c:formatCode>
                <c:ptCount val="12"/>
                <c:pt idx="0">
                  <c:v>299.14842420010734</c:v>
                </c:pt>
                <c:pt idx="1">
                  <c:v>293.79077848084518</c:v>
                </c:pt>
                <c:pt idx="2">
                  <c:v>266.80587322732924</c:v>
                </c:pt>
                <c:pt idx="3">
                  <c:v>294.30234506577807</c:v>
                </c:pt>
                <c:pt idx="4">
                  <c:v>273.77288751492159</c:v>
                </c:pt>
                <c:pt idx="5">
                  <c:v>283.39400865250423</c:v>
                </c:pt>
                <c:pt idx="6">
                  <c:v>282.91943549462871</c:v>
                </c:pt>
                <c:pt idx="7">
                  <c:v>305.38811752462505</c:v>
                </c:pt>
                <c:pt idx="8">
                  <c:v>310.95518231513881</c:v>
                </c:pt>
                <c:pt idx="9">
                  <c:v>296.965965509878</c:v>
                </c:pt>
                <c:pt idx="10">
                  <c:v>290.89374596343288</c:v>
                </c:pt>
                <c:pt idx="11">
                  <c:v>274.0140173478444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38-4067-ADEB-969D9DB8D3C3}"/>
            </c:ext>
          </c:extLst>
        </c:ser>
        <c:ser>
          <c:idx val="2"/>
          <c:order val="2"/>
          <c:tx>
            <c:strRef>
              <c:f>'[Copy of Cattle Graphs 5th October.xlsm]Steers Graph'!$C$25</c:f>
              <c:strCache>
                <c:ptCount val="1"/>
                <c:pt idx="0">
                  <c:v> 300-349 </c:v>
                </c:pt>
              </c:strCache>
            </c:strRef>
          </c:tx>
          <c:spPr>
            <a:ln w="412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'[Copy of Cattle Graphs 5th October.xlsm]Steers Graph'!$D$22:$O$22</c:f>
              <c:numCache>
                <c:formatCode>m/d/yyyy</c:formatCode>
                <c:ptCount val="12"/>
                <c:pt idx="0">
                  <c:v>43301</c:v>
                </c:pt>
                <c:pt idx="1">
                  <c:v>43308</c:v>
                </c:pt>
                <c:pt idx="2">
                  <c:v>43315</c:v>
                </c:pt>
                <c:pt idx="3">
                  <c:v>43322</c:v>
                </c:pt>
                <c:pt idx="4">
                  <c:v>43329</c:v>
                </c:pt>
                <c:pt idx="5">
                  <c:v>43336</c:v>
                </c:pt>
                <c:pt idx="6">
                  <c:v>43343</c:v>
                </c:pt>
                <c:pt idx="7">
                  <c:v>43350</c:v>
                </c:pt>
                <c:pt idx="8">
                  <c:v>43357</c:v>
                </c:pt>
                <c:pt idx="9">
                  <c:v>43364</c:v>
                </c:pt>
                <c:pt idx="10">
                  <c:v>43371</c:v>
                </c:pt>
                <c:pt idx="11">
                  <c:v>43378</c:v>
                </c:pt>
              </c:numCache>
            </c:numRef>
          </c:cat>
          <c:val>
            <c:numRef>
              <c:f>'[Copy of Cattle Graphs 5th October.xlsm]Steers Graph'!$D$25:$O$25</c:f>
              <c:numCache>
                <c:formatCode>_-* #,##0_-;\-* #,##0_-;_-* "-"??_-;_-@_-</c:formatCode>
                <c:ptCount val="12"/>
                <c:pt idx="0">
                  <c:v>286.8802873190312</c:v>
                </c:pt>
                <c:pt idx="1">
                  <c:v>304.44282135469331</c:v>
                </c:pt>
                <c:pt idx="2">
                  <c:v>302.8891332666779</c:v>
                </c:pt>
                <c:pt idx="3">
                  <c:v>275.45541203090227</c:v>
                </c:pt>
                <c:pt idx="4">
                  <c:v>238.47283714280002</c:v>
                </c:pt>
                <c:pt idx="5">
                  <c:v>298.51655638913775</c:v>
                </c:pt>
                <c:pt idx="6">
                  <c:v>307.61201163983498</c:v>
                </c:pt>
                <c:pt idx="7">
                  <c:v>277.13947773732747</c:v>
                </c:pt>
                <c:pt idx="8">
                  <c:v>294.29262678010224</c:v>
                </c:pt>
                <c:pt idx="9">
                  <c:v>282.4757093869294</c:v>
                </c:pt>
                <c:pt idx="10">
                  <c:v>206.23468567452517</c:v>
                </c:pt>
                <c:pt idx="11">
                  <c:v>289.24948504828399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38-4067-ADEB-969D9DB8D3C3}"/>
            </c:ext>
          </c:extLst>
        </c:ser>
        <c:ser>
          <c:idx val="3"/>
          <c:order val="3"/>
          <c:tx>
            <c:strRef>
              <c:f>'[Copy of Cattle Graphs 5th October.xlsm]Steers Graph'!$C$26</c:f>
              <c:strCache>
                <c:ptCount val="1"/>
                <c:pt idx="0">
                  <c:v> 350+ </c:v>
                </c:pt>
              </c:strCache>
            </c:strRef>
          </c:tx>
          <c:spPr>
            <a:ln w="41275">
              <a:solidFill>
                <a:srgbClr val="002060"/>
              </a:solidFill>
            </a:ln>
          </c:spPr>
          <c:marker>
            <c:symbol val="circle"/>
            <c:size val="5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cat>
            <c:numRef>
              <c:f>'[Copy of Cattle Graphs 5th October.xlsm]Steers Graph'!$D$22:$O$22</c:f>
              <c:numCache>
                <c:formatCode>m/d/yyyy</c:formatCode>
                <c:ptCount val="12"/>
                <c:pt idx="0">
                  <c:v>43301</c:v>
                </c:pt>
                <c:pt idx="1">
                  <c:v>43308</c:v>
                </c:pt>
                <c:pt idx="2">
                  <c:v>43315</c:v>
                </c:pt>
                <c:pt idx="3">
                  <c:v>43322</c:v>
                </c:pt>
                <c:pt idx="4">
                  <c:v>43329</c:v>
                </c:pt>
                <c:pt idx="5">
                  <c:v>43336</c:v>
                </c:pt>
                <c:pt idx="6">
                  <c:v>43343</c:v>
                </c:pt>
                <c:pt idx="7">
                  <c:v>43350</c:v>
                </c:pt>
                <c:pt idx="8">
                  <c:v>43357</c:v>
                </c:pt>
                <c:pt idx="9">
                  <c:v>43364</c:v>
                </c:pt>
                <c:pt idx="10">
                  <c:v>43371</c:v>
                </c:pt>
                <c:pt idx="11">
                  <c:v>43378</c:v>
                </c:pt>
              </c:numCache>
            </c:numRef>
          </c:cat>
          <c:val>
            <c:numRef>
              <c:f>'[Copy of Cattle Graphs 5th October.xlsm]Steers Graph'!$D$26:$O$26</c:f>
              <c:numCache>
                <c:formatCode>General</c:formatCode>
                <c:ptCount val="12"/>
                <c:pt idx="0" formatCode="_-* #,##0_-;\-* #,##0_-;_-* &quot;-&quot;??_-;_-@_-">
                  <c:v>285.42967303007691</c:v>
                </c:pt>
                <c:pt idx="3" formatCode="_-* #,##0_-;\-* #,##0_-;_-* &quot;-&quot;??_-;_-@_-">
                  <c:v>302.4293505205751</c:v>
                </c:pt>
                <c:pt idx="4" formatCode="_-* #,##0_-;\-* #,##0_-;_-* &quot;-&quot;??_-;_-@_-">
                  <c:v>300.52523149183122</c:v>
                </c:pt>
                <c:pt idx="7" formatCode="_-* #,##0_-;\-* #,##0_-;_-* &quot;-&quot;??_-;_-@_-">
                  <c:v>305.80645161290323</c:v>
                </c:pt>
                <c:pt idx="8" formatCode="_-* #,##0_-;\-* #,##0_-;_-* &quot;-&quot;??_-;_-@_-">
                  <c:v>311.31764084152229</c:v>
                </c:pt>
                <c:pt idx="9" formatCode="_-* #,##0_-;\-* #,##0_-;_-* &quot;-&quot;??_-;_-@_-">
                  <c:v>277.4679458441675</c:v>
                </c:pt>
                <c:pt idx="10" formatCode="_-* #,##0_-;\-* #,##0_-;_-* &quot;-&quot;??_-;_-@_-">
                  <c:v>320.51282051282055</c:v>
                </c:pt>
                <c:pt idx="11" formatCode="_-* #,##0_-;\-* #,##0_-;_-* &quot;-&quot;??_-;_-@_-">
                  <c:v>280.42578981588684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38-4067-ADEB-969D9DB8D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9511240"/>
        <c:axId val="1"/>
      </c:lineChart>
      <c:dateAx>
        <c:axId val="699511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en-AU" b="1"/>
                  <a:t>Week Ending</a:t>
                </a:r>
              </a:p>
            </c:rich>
          </c:tx>
          <c:overlay val="0"/>
        </c:title>
        <c:numFmt formatCode="dd\-m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000"/>
            </a:pPr>
            <a:endParaRPr lang="en-US"/>
          </a:p>
        </c:txPr>
        <c:crossAx val="1"/>
        <c:crosses val="autoZero"/>
        <c:auto val="1"/>
        <c:lblOffset val="100"/>
        <c:baseTimeUnit val="days"/>
        <c:majorUnit val="7"/>
        <c:majorTimeUnit val="days"/>
        <c:minorUnit val="1"/>
        <c:minorTimeUnit val="days"/>
      </c:dateAx>
      <c:valAx>
        <c:axId val="1"/>
        <c:scaling>
          <c:orientation val="minMax"/>
          <c:max val="330"/>
          <c:min val="23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Avg. Price (c/kg live)</a:t>
                </a:r>
              </a:p>
            </c:rich>
          </c:tx>
          <c:layout>
            <c:manualLayout>
              <c:xMode val="edge"/>
              <c:yMode val="edge"/>
              <c:x val="4.6784558847866326E-3"/>
              <c:y val="0.27094348974604338"/>
            </c:manualLayout>
          </c:layout>
          <c:overlay val="0"/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000"/>
            </a:pPr>
            <a:endParaRPr lang="en-US"/>
          </a:p>
        </c:txPr>
        <c:crossAx val="69951124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Foco" panose="020B0504050202020203" pitchFamily="34" charset="0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n-AU" b="1"/>
              <a:t>Average</a:t>
            </a:r>
            <a:r>
              <a:rPr lang="en-AU" b="1" baseline="0"/>
              <a:t> National Heifer Prices Per Week</a:t>
            </a:r>
            <a:endParaRPr lang="en-AU" b="1"/>
          </a:p>
        </c:rich>
      </c:tx>
      <c:layout>
        <c:manualLayout>
          <c:xMode val="edge"/>
          <c:yMode val="edge"/>
          <c:x val="0.29579432973419173"/>
          <c:y val="5.774278453893750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322182367153939E-2"/>
          <c:y val="6.4573937816931715E-2"/>
          <c:w val="0.84100450086178835"/>
          <c:h val="0.74615021580797392"/>
        </c:manualLayout>
      </c:layout>
      <c:lineChart>
        <c:grouping val="standard"/>
        <c:varyColors val="0"/>
        <c:ser>
          <c:idx val="0"/>
          <c:order val="0"/>
          <c:tx>
            <c:strRef>
              <c:f>'[Copy of Cattle Graphs 5th October.xlsm]Heifers Graph'!$C$23</c:f>
              <c:strCache>
                <c:ptCount val="1"/>
                <c:pt idx="0">
                  <c:v> 0-249 </c:v>
                </c:pt>
              </c:strCache>
            </c:strRef>
          </c:tx>
          <c:spPr>
            <a:ln w="41275" cap="rnd">
              <a:solidFill>
                <a:srgbClr val="4AC7EB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AC7EB"/>
              </a:solidFill>
              <a:ln w="9525">
                <a:solidFill>
                  <a:srgbClr val="4AC7EB"/>
                </a:solidFill>
              </a:ln>
              <a:effectLst/>
            </c:spPr>
          </c:marker>
          <c:cat>
            <c:numRef>
              <c:f>'[Copy of Cattle Graphs 5th October.xlsm]Heifers Graph'!$D$22:$O$22</c:f>
              <c:numCache>
                <c:formatCode>m/d/yyyy</c:formatCode>
                <c:ptCount val="12"/>
                <c:pt idx="0">
                  <c:v>43301</c:v>
                </c:pt>
                <c:pt idx="1">
                  <c:v>43308</c:v>
                </c:pt>
                <c:pt idx="2">
                  <c:v>43315</c:v>
                </c:pt>
                <c:pt idx="3">
                  <c:v>43322</c:v>
                </c:pt>
                <c:pt idx="4">
                  <c:v>43329</c:v>
                </c:pt>
                <c:pt idx="5">
                  <c:v>43336</c:v>
                </c:pt>
                <c:pt idx="6">
                  <c:v>43343</c:v>
                </c:pt>
                <c:pt idx="7">
                  <c:v>43350</c:v>
                </c:pt>
                <c:pt idx="8">
                  <c:v>43357</c:v>
                </c:pt>
                <c:pt idx="9">
                  <c:v>43364</c:v>
                </c:pt>
                <c:pt idx="10">
                  <c:v>43371</c:v>
                </c:pt>
                <c:pt idx="11">
                  <c:v>43378</c:v>
                </c:pt>
              </c:numCache>
            </c:numRef>
          </c:cat>
          <c:val>
            <c:numRef>
              <c:f>'[Copy of Cattle Graphs 5th October.xlsm]Heifers Graph'!$D$23:$O$23</c:f>
              <c:numCache>
                <c:formatCode>_-* #,##0_-;\-* #,##0_-;_-* "-"??_-;_-@_-</c:formatCode>
                <c:ptCount val="12"/>
                <c:pt idx="0">
                  <c:v>241.87944565476613</c:v>
                </c:pt>
                <c:pt idx="1">
                  <c:v>229.92969943867578</c:v>
                </c:pt>
                <c:pt idx="2">
                  <c:v>227.68310806022873</c:v>
                </c:pt>
                <c:pt idx="3">
                  <c:v>210.50882657479957</c:v>
                </c:pt>
                <c:pt idx="4">
                  <c:v>194.25952284500772</c:v>
                </c:pt>
                <c:pt idx="5">
                  <c:v>237.5045944096031</c:v>
                </c:pt>
                <c:pt idx="6">
                  <c:v>263.08534122777371</c:v>
                </c:pt>
                <c:pt idx="7">
                  <c:v>251.46197171740707</c:v>
                </c:pt>
                <c:pt idx="8">
                  <c:v>251.20133668499446</c:v>
                </c:pt>
                <c:pt idx="9">
                  <c:v>224.36948153053982</c:v>
                </c:pt>
                <c:pt idx="10">
                  <c:v>233.52722368566654</c:v>
                </c:pt>
                <c:pt idx="11">
                  <c:v>262.51300191297361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87-4387-B912-06174ECFC44F}"/>
            </c:ext>
          </c:extLst>
        </c:ser>
        <c:ser>
          <c:idx val="1"/>
          <c:order val="1"/>
          <c:tx>
            <c:strRef>
              <c:f>'[Copy of Cattle Graphs 5th October.xlsm]Heifers Graph'!$C$24</c:f>
              <c:strCache>
                <c:ptCount val="1"/>
                <c:pt idx="0">
                  <c:v> 250-299 </c:v>
                </c:pt>
              </c:strCache>
            </c:strRef>
          </c:tx>
          <c:spPr>
            <a:ln w="41275" cap="rnd">
              <a:solidFill>
                <a:srgbClr val="008CD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CD1"/>
              </a:solidFill>
              <a:ln w="9525">
                <a:solidFill>
                  <a:srgbClr val="008CD1"/>
                </a:solidFill>
              </a:ln>
              <a:effectLst/>
            </c:spPr>
          </c:marker>
          <c:cat>
            <c:numRef>
              <c:f>'[Copy of Cattle Graphs 5th October.xlsm]Heifers Graph'!$D$22:$O$22</c:f>
              <c:numCache>
                <c:formatCode>m/d/yyyy</c:formatCode>
                <c:ptCount val="12"/>
                <c:pt idx="0">
                  <c:v>43301</c:v>
                </c:pt>
                <c:pt idx="1">
                  <c:v>43308</c:v>
                </c:pt>
                <c:pt idx="2">
                  <c:v>43315</c:v>
                </c:pt>
                <c:pt idx="3">
                  <c:v>43322</c:v>
                </c:pt>
                <c:pt idx="4">
                  <c:v>43329</c:v>
                </c:pt>
                <c:pt idx="5">
                  <c:v>43336</c:v>
                </c:pt>
                <c:pt idx="6">
                  <c:v>43343</c:v>
                </c:pt>
                <c:pt idx="7">
                  <c:v>43350</c:v>
                </c:pt>
                <c:pt idx="8">
                  <c:v>43357</c:v>
                </c:pt>
                <c:pt idx="9">
                  <c:v>43364</c:v>
                </c:pt>
                <c:pt idx="10">
                  <c:v>43371</c:v>
                </c:pt>
                <c:pt idx="11">
                  <c:v>43378</c:v>
                </c:pt>
              </c:numCache>
            </c:numRef>
          </c:cat>
          <c:val>
            <c:numRef>
              <c:f>'[Copy of Cattle Graphs 5th October.xlsm]Heifers Graph'!$D$24:$O$24</c:f>
              <c:numCache>
                <c:formatCode>_-* #,##0_-;\-* #,##0_-;_-* "-"??_-;_-@_-</c:formatCode>
                <c:ptCount val="12"/>
                <c:pt idx="0">
                  <c:v>244.97504836753782</c:v>
                </c:pt>
                <c:pt idx="1">
                  <c:v>278.25477064072754</c:v>
                </c:pt>
                <c:pt idx="2">
                  <c:v>237.8659995329663</c:v>
                </c:pt>
                <c:pt idx="3">
                  <c:v>228.53228347749524</c:v>
                </c:pt>
                <c:pt idx="4">
                  <c:v>242.83532780408419</c:v>
                </c:pt>
                <c:pt idx="5">
                  <c:v>233.24910910549653</c:v>
                </c:pt>
                <c:pt idx="6">
                  <c:v>249.9187025764073</c:v>
                </c:pt>
                <c:pt idx="7">
                  <c:v>250.35968143798621</c:v>
                </c:pt>
                <c:pt idx="8">
                  <c:v>240.77737421462385</c:v>
                </c:pt>
                <c:pt idx="9">
                  <c:v>257.75817400377156</c:v>
                </c:pt>
                <c:pt idx="10">
                  <c:v>251.42213460662094</c:v>
                </c:pt>
                <c:pt idx="11">
                  <c:v>241.95122482910079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87-4387-B912-06174ECFC44F}"/>
            </c:ext>
          </c:extLst>
        </c:ser>
        <c:ser>
          <c:idx val="2"/>
          <c:order val="2"/>
          <c:tx>
            <c:strRef>
              <c:f>'[Copy of Cattle Graphs 5th October.xlsm]Heifers Graph'!$C$25</c:f>
              <c:strCache>
                <c:ptCount val="1"/>
                <c:pt idx="0">
                  <c:v> 300-349 </c:v>
                </c:pt>
              </c:strCache>
            </c:strRef>
          </c:tx>
          <c:spPr>
            <a:ln w="412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'[Copy of Cattle Graphs 5th October.xlsm]Heifers Graph'!$D$22:$O$22</c:f>
              <c:numCache>
                <c:formatCode>m/d/yyyy</c:formatCode>
                <c:ptCount val="12"/>
                <c:pt idx="0">
                  <c:v>43301</c:v>
                </c:pt>
                <c:pt idx="1">
                  <c:v>43308</c:v>
                </c:pt>
                <c:pt idx="2">
                  <c:v>43315</c:v>
                </c:pt>
                <c:pt idx="3">
                  <c:v>43322</c:v>
                </c:pt>
                <c:pt idx="4">
                  <c:v>43329</c:v>
                </c:pt>
                <c:pt idx="5">
                  <c:v>43336</c:v>
                </c:pt>
                <c:pt idx="6">
                  <c:v>43343</c:v>
                </c:pt>
                <c:pt idx="7">
                  <c:v>43350</c:v>
                </c:pt>
                <c:pt idx="8">
                  <c:v>43357</c:v>
                </c:pt>
                <c:pt idx="9">
                  <c:v>43364</c:v>
                </c:pt>
                <c:pt idx="10">
                  <c:v>43371</c:v>
                </c:pt>
                <c:pt idx="11">
                  <c:v>43378</c:v>
                </c:pt>
              </c:numCache>
            </c:numRef>
          </c:cat>
          <c:val>
            <c:numRef>
              <c:f>'[Copy of Cattle Graphs 5th October.xlsm]Heifers Graph'!$D$25:$O$25</c:f>
              <c:numCache>
                <c:formatCode>_-* #,##0_-;\-* #,##0_-;_-* "-"??_-;_-@_-</c:formatCode>
                <c:ptCount val="12"/>
                <c:pt idx="0">
                  <c:v>257.35294117647061</c:v>
                </c:pt>
                <c:pt idx="1">
                  <c:v>276.7513782816726</c:v>
                </c:pt>
                <c:pt idx="2">
                  <c:v>250.71323714237079</c:v>
                </c:pt>
                <c:pt idx="3">
                  <c:v>292.23452836663307</c:v>
                </c:pt>
                <c:pt idx="4">
                  <c:v>224.07170294494239</c:v>
                </c:pt>
                <c:pt idx="5">
                  <c:v>278.19950201869455</c:v>
                </c:pt>
                <c:pt idx="6">
                  <c:v>267.13124274099886</c:v>
                </c:pt>
                <c:pt idx="7">
                  <c:v>281.06588736689247</c:v>
                </c:pt>
                <c:pt idx="8">
                  <c:v>280.88028219061732</c:v>
                </c:pt>
                <c:pt idx="9">
                  <c:v>262.9586570873397</c:v>
                </c:pt>
                <c:pt idx="10">
                  <c:v>243.55657815820001</c:v>
                </c:pt>
                <c:pt idx="11">
                  <c:v>256.13286282391527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87-4387-B912-06174ECFC44F}"/>
            </c:ext>
          </c:extLst>
        </c:ser>
        <c:ser>
          <c:idx val="3"/>
          <c:order val="3"/>
          <c:tx>
            <c:strRef>
              <c:f>'[Copy of Cattle Graphs 5th October.xlsm]Heifers Graph'!$C$26</c:f>
              <c:strCache>
                <c:ptCount val="1"/>
                <c:pt idx="0">
                  <c:v> 350+ </c:v>
                </c:pt>
              </c:strCache>
            </c:strRef>
          </c:tx>
          <c:spPr>
            <a:ln w="41275" cap="rnd">
              <a:solidFill>
                <a:srgbClr val="00234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341"/>
              </a:solidFill>
              <a:ln w="9525">
                <a:solidFill>
                  <a:srgbClr val="002341"/>
                </a:solidFill>
              </a:ln>
              <a:effectLst/>
            </c:spPr>
          </c:marker>
          <c:cat>
            <c:numRef>
              <c:f>'[Copy of Cattle Graphs 5th October.xlsm]Heifers Graph'!$D$22:$O$22</c:f>
              <c:numCache>
                <c:formatCode>m/d/yyyy</c:formatCode>
                <c:ptCount val="12"/>
                <c:pt idx="0">
                  <c:v>43301</c:v>
                </c:pt>
                <c:pt idx="1">
                  <c:v>43308</c:v>
                </c:pt>
                <c:pt idx="2">
                  <c:v>43315</c:v>
                </c:pt>
                <c:pt idx="3">
                  <c:v>43322</c:v>
                </c:pt>
                <c:pt idx="4">
                  <c:v>43329</c:v>
                </c:pt>
                <c:pt idx="5">
                  <c:v>43336</c:v>
                </c:pt>
                <c:pt idx="6">
                  <c:v>43343</c:v>
                </c:pt>
                <c:pt idx="7">
                  <c:v>43350</c:v>
                </c:pt>
                <c:pt idx="8">
                  <c:v>43357</c:v>
                </c:pt>
                <c:pt idx="9">
                  <c:v>43364</c:v>
                </c:pt>
                <c:pt idx="10">
                  <c:v>43371</c:v>
                </c:pt>
                <c:pt idx="11">
                  <c:v>43378</c:v>
                </c:pt>
              </c:numCache>
            </c:numRef>
          </c:cat>
          <c:val>
            <c:numRef>
              <c:f>'[Copy of Cattle Graphs 5th October.xlsm]Heifers Graph'!$D$26:$O$26</c:f>
              <c:numCache>
                <c:formatCode>_-* #,##0_-;\-* #,##0_-;_-* "-"??_-;_-@_-</c:formatCode>
                <c:ptCount val="12"/>
                <c:pt idx="0">
                  <c:v>266.17704280155641</c:v>
                </c:pt>
                <c:pt idx="1">
                  <c:v>274.12587412587413</c:v>
                </c:pt>
                <c:pt idx="2">
                  <c:v>267.97520661157023</c:v>
                </c:pt>
                <c:pt idx="3">
                  <c:v>276.10716238381627</c:v>
                </c:pt>
                <c:pt idx="4">
                  <c:v>178.84517118037814</c:v>
                </c:pt>
                <c:pt idx="5">
                  <c:v>274.06168710516539</c:v>
                </c:pt>
                <c:pt idx="7">
                  <c:v>305.07559395248381</c:v>
                </c:pt>
                <c:pt idx="8">
                  <c:v>283.58436220146797</c:v>
                </c:pt>
                <c:pt idx="9">
                  <c:v>279.34537246049661</c:v>
                </c:pt>
                <c:pt idx="10">
                  <c:v>226.57232304376944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87-4387-B912-06174ECFC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9511240"/>
        <c:axId val="1"/>
      </c:lineChart>
      <c:dateAx>
        <c:axId val="699511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en-AU" b="1"/>
                  <a:t>Week Ending</a:t>
                </a:r>
              </a:p>
            </c:rich>
          </c:tx>
          <c:overlay val="0"/>
        </c:title>
        <c:numFmt formatCode="dd\-m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000"/>
            </a:pPr>
            <a:endParaRPr lang="en-US"/>
          </a:p>
        </c:txPr>
        <c:crossAx val="1"/>
        <c:crosses val="autoZero"/>
        <c:auto val="1"/>
        <c:lblOffset val="100"/>
        <c:baseTimeUnit val="days"/>
        <c:majorUnit val="7"/>
        <c:majorTimeUnit val="days"/>
        <c:minorUnit val="1"/>
        <c:minorTimeUnit val="days"/>
      </c:dateAx>
      <c:valAx>
        <c:axId val="1"/>
        <c:scaling>
          <c:orientation val="minMax"/>
          <c:max val="320"/>
          <c:min val="17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Avg. Price (c/kg live)</a:t>
                </a:r>
              </a:p>
            </c:rich>
          </c:tx>
          <c:layout>
            <c:manualLayout>
              <c:xMode val="edge"/>
              <c:yMode val="edge"/>
              <c:x val="4.6784558847866326E-3"/>
              <c:y val="0.27094348974604338"/>
            </c:manualLayout>
          </c:layout>
          <c:overlay val="0"/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000"/>
            </a:pPr>
            <a:endParaRPr lang="en-US"/>
          </a:p>
        </c:txPr>
        <c:crossAx val="69951124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8.1780228911133276E-2"/>
          <c:y val="0.93029090745916021"/>
          <c:w val="0.88987745760342329"/>
          <c:h val="5.420714830601806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Foco" panose="020B0504050202020203" pitchFamily="34" charset="0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800" b="1"/>
              <a:t>New Season Lamb Breakdown</a:t>
            </a:r>
            <a:r>
              <a:rPr lang="en-AU" sz="2800" b="1" baseline="0"/>
              <a:t> </a:t>
            </a:r>
            <a:endParaRPr lang="en-AU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252282476399849"/>
          <c:y val="0.13243791754291304"/>
          <c:w val="0.87406167095869414"/>
          <c:h val="0.6600310883625744"/>
        </c:manualLayout>
      </c:layout>
      <c:scatterChart>
        <c:scatterStyle val="lineMarker"/>
        <c:varyColors val="0"/>
        <c:ser>
          <c:idx val="0"/>
          <c:order val="0"/>
          <c:tx>
            <c:strRef>
              <c:f>'[Copy of Lamb Graph 5th October.xlsx]Sheet1'!$A$2</c:f>
              <c:strCache>
                <c:ptCount val="1"/>
                <c:pt idx="0">
                  <c:v>1st X Term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50800">
                <a:solidFill>
                  <a:srgbClr val="FFC000"/>
                </a:solidFill>
              </a:ln>
              <a:effectLst/>
            </c:spPr>
          </c:marker>
          <c:xVal>
            <c:numRef>
              <c:f>'[Copy of Lamb Graph 5th October.xlsx]Sheet1'!$B$2:$B$11</c:f>
              <c:numCache>
                <c:formatCode>General</c:formatCode>
                <c:ptCount val="10"/>
                <c:pt idx="0">
                  <c:v>25.3</c:v>
                </c:pt>
                <c:pt idx="1">
                  <c:v>39.5</c:v>
                </c:pt>
                <c:pt idx="2">
                  <c:v>32.299999999999997</c:v>
                </c:pt>
                <c:pt idx="3">
                  <c:v>40.4</c:v>
                </c:pt>
                <c:pt idx="4">
                  <c:v>28.5</c:v>
                </c:pt>
                <c:pt idx="5">
                  <c:v>23.4</c:v>
                </c:pt>
                <c:pt idx="6">
                  <c:v>31.8</c:v>
                </c:pt>
                <c:pt idx="7">
                  <c:v>34.6</c:v>
                </c:pt>
                <c:pt idx="8">
                  <c:v>33.6</c:v>
                </c:pt>
                <c:pt idx="9">
                  <c:v>32.799999999999997</c:v>
                </c:pt>
              </c:numCache>
            </c:numRef>
          </c:xVal>
          <c:yVal>
            <c:numRef>
              <c:f>'[Copy of Lamb Graph 5th October.xlsx]Sheet1'!$C$2:$C$11</c:f>
              <c:numCache>
                <c:formatCode>General</c:formatCode>
                <c:ptCount val="10"/>
                <c:pt idx="0">
                  <c:v>90</c:v>
                </c:pt>
                <c:pt idx="1">
                  <c:v>130</c:v>
                </c:pt>
                <c:pt idx="2">
                  <c:v>110</c:v>
                </c:pt>
                <c:pt idx="3">
                  <c:v>135</c:v>
                </c:pt>
                <c:pt idx="4">
                  <c:v>86</c:v>
                </c:pt>
                <c:pt idx="5">
                  <c:v>80</c:v>
                </c:pt>
                <c:pt idx="6">
                  <c:v>92</c:v>
                </c:pt>
                <c:pt idx="7">
                  <c:v>110</c:v>
                </c:pt>
                <c:pt idx="8">
                  <c:v>104</c:v>
                </c:pt>
                <c:pt idx="9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BB-4EFE-908C-51F0261B06B1}"/>
            </c:ext>
          </c:extLst>
        </c:ser>
        <c:ser>
          <c:idx val="1"/>
          <c:order val="1"/>
          <c:tx>
            <c:strRef>
              <c:f>'[Copy of Lamb Graph 5th October.xlsx]Sheet1'!$A$40</c:f>
              <c:strCache>
                <c:ptCount val="1"/>
                <c:pt idx="0">
                  <c:v>Border Leicester/Merino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50800">
                <a:solidFill>
                  <a:srgbClr val="00B0F0"/>
                </a:solidFill>
              </a:ln>
              <a:effectLst/>
            </c:spPr>
          </c:marker>
          <c:xVal>
            <c:numRef>
              <c:f>'[Copy of Lamb Graph 5th October.xlsx]Sheet1'!$B$32:$B$46</c:f>
              <c:numCache>
                <c:formatCode>General</c:formatCode>
                <c:ptCount val="15"/>
                <c:pt idx="0">
                  <c:v>40.6</c:v>
                </c:pt>
                <c:pt idx="1">
                  <c:v>34.6</c:v>
                </c:pt>
                <c:pt idx="2">
                  <c:v>31.1</c:v>
                </c:pt>
                <c:pt idx="3">
                  <c:v>24.2</c:v>
                </c:pt>
                <c:pt idx="4">
                  <c:v>38.9</c:v>
                </c:pt>
                <c:pt idx="5">
                  <c:v>33.4</c:v>
                </c:pt>
                <c:pt idx="6">
                  <c:v>28.5</c:v>
                </c:pt>
                <c:pt idx="7">
                  <c:v>35.200000000000003</c:v>
                </c:pt>
                <c:pt idx="8">
                  <c:v>30.2</c:v>
                </c:pt>
                <c:pt idx="9">
                  <c:v>24.5</c:v>
                </c:pt>
                <c:pt idx="10">
                  <c:v>34.4</c:v>
                </c:pt>
                <c:pt idx="11">
                  <c:v>28.5</c:v>
                </c:pt>
                <c:pt idx="12">
                  <c:v>30.5</c:v>
                </c:pt>
                <c:pt idx="13">
                  <c:v>26.7</c:v>
                </c:pt>
                <c:pt idx="14">
                  <c:v>38.9</c:v>
                </c:pt>
              </c:numCache>
            </c:numRef>
          </c:xVal>
          <c:yVal>
            <c:numRef>
              <c:f>'[Copy of Lamb Graph 5th October.xlsx]Sheet1'!$C$32:$C$46</c:f>
              <c:numCache>
                <c:formatCode>General</c:formatCode>
                <c:ptCount val="15"/>
                <c:pt idx="0">
                  <c:v>108</c:v>
                </c:pt>
                <c:pt idx="1">
                  <c:v>96.5</c:v>
                </c:pt>
                <c:pt idx="2">
                  <c:v>91.5</c:v>
                </c:pt>
                <c:pt idx="3">
                  <c:v>73.5</c:v>
                </c:pt>
                <c:pt idx="4">
                  <c:v>112</c:v>
                </c:pt>
                <c:pt idx="5">
                  <c:v>99</c:v>
                </c:pt>
                <c:pt idx="6">
                  <c:v>84</c:v>
                </c:pt>
                <c:pt idx="7">
                  <c:v>103</c:v>
                </c:pt>
                <c:pt idx="8">
                  <c:v>91</c:v>
                </c:pt>
                <c:pt idx="9">
                  <c:v>78</c:v>
                </c:pt>
                <c:pt idx="10">
                  <c:v>102</c:v>
                </c:pt>
                <c:pt idx="11">
                  <c:v>85</c:v>
                </c:pt>
                <c:pt idx="12">
                  <c:v>91</c:v>
                </c:pt>
                <c:pt idx="13">
                  <c:v>83</c:v>
                </c:pt>
                <c:pt idx="14">
                  <c:v>121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FBB-4EFE-908C-51F0261B06B1}"/>
            </c:ext>
          </c:extLst>
        </c:ser>
        <c:ser>
          <c:idx val="2"/>
          <c:order val="2"/>
          <c:tx>
            <c:strRef>
              <c:f>'[Copy of Lamb Graph 5th October.xlsx]Sheet1'!$A$51</c:f>
              <c:strCache>
                <c:ptCount val="1"/>
                <c:pt idx="0">
                  <c:v>Composite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chemeClr val="accent3"/>
              </a:solidFill>
              <a:ln w="50800">
                <a:solidFill>
                  <a:schemeClr val="accent3"/>
                </a:solidFill>
              </a:ln>
              <a:effectLst/>
            </c:spPr>
          </c:marker>
          <c:xVal>
            <c:numRef>
              <c:f>'[Copy of Lamb Graph 5th October.xlsx]Sheet1'!$B$47:$B$56</c:f>
              <c:numCache>
                <c:formatCode>General</c:formatCode>
                <c:ptCount val="10"/>
                <c:pt idx="0">
                  <c:v>33.4</c:v>
                </c:pt>
                <c:pt idx="1">
                  <c:v>33.4</c:v>
                </c:pt>
                <c:pt idx="2">
                  <c:v>30.7</c:v>
                </c:pt>
                <c:pt idx="3">
                  <c:v>24.5</c:v>
                </c:pt>
                <c:pt idx="4">
                  <c:v>24.5</c:v>
                </c:pt>
                <c:pt idx="5">
                  <c:v>32.700000000000003</c:v>
                </c:pt>
                <c:pt idx="6">
                  <c:v>29.2</c:v>
                </c:pt>
                <c:pt idx="7">
                  <c:v>25.9</c:v>
                </c:pt>
                <c:pt idx="8">
                  <c:v>35.200000000000003</c:v>
                </c:pt>
                <c:pt idx="9">
                  <c:v>34</c:v>
                </c:pt>
              </c:numCache>
            </c:numRef>
          </c:xVal>
          <c:yVal>
            <c:numRef>
              <c:f>'[Copy of Lamb Graph 5th October.xlsx]Sheet1'!$C$47:$C$56</c:f>
              <c:numCache>
                <c:formatCode>General</c:formatCode>
                <c:ptCount val="10"/>
                <c:pt idx="0">
                  <c:v>116</c:v>
                </c:pt>
                <c:pt idx="1">
                  <c:v>116</c:v>
                </c:pt>
                <c:pt idx="2">
                  <c:v>95</c:v>
                </c:pt>
                <c:pt idx="3">
                  <c:v>80</c:v>
                </c:pt>
                <c:pt idx="4">
                  <c:v>80</c:v>
                </c:pt>
                <c:pt idx="5">
                  <c:v>102</c:v>
                </c:pt>
                <c:pt idx="6">
                  <c:v>78</c:v>
                </c:pt>
                <c:pt idx="7">
                  <c:v>80</c:v>
                </c:pt>
                <c:pt idx="8">
                  <c:v>115</c:v>
                </c:pt>
                <c:pt idx="9">
                  <c:v>118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FBB-4EFE-908C-51F0261B06B1}"/>
            </c:ext>
          </c:extLst>
        </c:ser>
        <c:ser>
          <c:idx val="4"/>
          <c:order val="3"/>
          <c:tx>
            <c:strRef>
              <c:f>'[Copy of Lamb Graph 5th October.xlsx]Sheet1'!$A$57</c:f>
              <c:strCache>
                <c:ptCount val="1"/>
                <c:pt idx="0">
                  <c:v>M/S Border Leicester/Merino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50800">
                <a:solidFill>
                  <a:srgbClr val="FF0000"/>
                </a:solidFill>
              </a:ln>
              <a:effectLst/>
            </c:spPr>
          </c:marker>
          <c:xVal>
            <c:numRef>
              <c:f>'[Copy of Lamb Graph 5th October.xlsx]Sheet1'!$B$57:$B$58</c:f>
              <c:numCache>
                <c:formatCode>General</c:formatCode>
                <c:ptCount val="2"/>
                <c:pt idx="0">
                  <c:v>22.4</c:v>
                </c:pt>
                <c:pt idx="1">
                  <c:v>27.3</c:v>
                </c:pt>
              </c:numCache>
            </c:numRef>
          </c:xVal>
          <c:yVal>
            <c:numRef>
              <c:f>'[Copy of Lamb Graph 5th October.xlsx]Sheet1'!$C$57:$C$58</c:f>
              <c:numCache>
                <c:formatCode>General</c:formatCode>
                <c:ptCount val="2"/>
                <c:pt idx="0">
                  <c:v>75.5</c:v>
                </c:pt>
                <c:pt idx="1">
                  <c:v>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FBB-4EFE-908C-51F0261B06B1}"/>
            </c:ext>
          </c:extLst>
        </c:ser>
        <c:ser>
          <c:idx val="5"/>
          <c:order val="4"/>
          <c:tx>
            <c:strRef>
              <c:f>'[Copy of Lamb Graph 5th October.xlsx]Sheet1'!$A$64</c:f>
              <c:strCache>
                <c:ptCount val="1"/>
                <c:pt idx="0">
                  <c:v>Merino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50800">
                <a:solidFill>
                  <a:schemeClr val="accent6"/>
                </a:solidFill>
              </a:ln>
              <a:effectLst/>
            </c:spPr>
          </c:marker>
          <c:dPt>
            <c:idx val="19"/>
            <c:marker>
              <c:symbol val="circle"/>
              <c:size val="5"/>
              <c:spPr>
                <a:solidFill>
                  <a:schemeClr val="accent6"/>
                </a:solidFill>
                <a:ln w="50800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3FBB-4EFE-908C-51F0261B06B1}"/>
              </c:ext>
            </c:extLst>
          </c:dPt>
          <c:xVal>
            <c:numRef>
              <c:f>'[Copy of Lamb Graph 5th October.xlsx]Sheet1'!$B$59:$B$80</c:f>
              <c:numCache>
                <c:formatCode>General</c:formatCode>
                <c:ptCount val="22"/>
                <c:pt idx="0">
                  <c:v>25.4</c:v>
                </c:pt>
                <c:pt idx="1">
                  <c:v>20.3</c:v>
                </c:pt>
                <c:pt idx="2">
                  <c:v>30</c:v>
                </c:pt>
                <c:pt idx="3">
                  <c:v>32.200000000000003</c:v>
                </c:pt>
                <c:pt idx="4">
                  <c:v>21.5</c:v>
                </c:pt>
                <c:pt idx="5">
                  <c:v>26.2</c:v>
                </c:pt>
                <c:pt idx="6">
                  <c:v>19.5</c:v>
                </c:pt>
                <c:pt idx="7">
                  <c:v>30.7</c:v>
                </c:pt>
                <c:pt idx="8">
                  <c:v>37.9</c:v>
                </c:pt>
                <c:pt idx="9">
                  <c:v>34.700000000000003</c:v>
                </c:pt>
                <c:pt idx="10">
                  <c:v>38.200000000000003</c:v>
                </c:pt>
                <c:pt idx="11">
                  <c:v>38.200000000000003</c:v>
                </c:pt>
                <c:pt idx="12">
                  <c:v>38.200000000000003</c:v>
                </c:pt>
                <c:pt idx="13">
                  <c:v>38.200000000000003</c:v>
                </c:pt>
                <c:pt idx="14">
                  <c:v>32.1</c:v>
                </c:pt>
                <c:pt idx="15">
                  <c:v>32.1</c:v>
                </c:pt>
                <c:pt idx="16">
                  <c:v>32.1</c:v>
                </c:pt>
                <c:pt idx="17">
                  <c:v>32.1</c:v>
                </c:pt>
                <c:pt idx="18">
                  <c:v>28.2</c:v>
                </c:pt>
                <c:pt idx="19">
                  <c:v>33</c:v>
                </c:pt>
                <c:pt idx="20">
                  <c:v>32.6</c:v>
                </c:pt>
                <c:pt idx="21">
                  <c:v>37.9</c:v>
                </c:pt>
              </c:numCache>
            </c:numRef>
          </c:xVal>
          <c:yVal>
            <c:numRef>
              <c:f>'[Copy of Lamb Graph 5th October.xlsx]Sheet1'!$C$59:$C$80</c:f>
              <c:numCache>
                <c:formatCode>General</c:formatCode>
                <c:ptCount val="22"/>
                <c:pt idx="0">
                  <c:v>62</c:v>
                </c:pt>
                <c:pt idx="1">
                  <c:v>44.5</c:v>
                </c:pt>
                <c:pt idx="2">
                  <c:v>75</c:v>
                </c:pt>
                <c:pt idx="3">
                  <c:v>80</c:v>
                </c:pt>
                <c:pt idx="4">
                  <c:v>47</c:v>
                </c:pt>
                <c:pt idx="5">
                  <c:v>71.5</c:v>
                </c:pt>
                <c:pt idx="6">
                  <c:v>45</c:v>
                </c:pt>
                <c:pt idx="7">
                  <c:v>75</c:v>
                </c:pt>
                <c:pt idx="8">
                  <c:v>108</c:v>
                </c:pt>
                <c:pt idx="9">
                  <c:v>96</c:v>
                </c:pt>
                <c:pt idx="10">
                  <c:v>130</c:v>
                </c:pt>
                <c:pt idx="11">
                  <c:v>130</c:v>
                </c:pt>
                <c:pt idx="12">
                  <c:v>129.5</c:v>
                </c:pt>
                <c:pt idx="13">
                  <c:v>129.5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80</c:v>
                </c:pt>
                <c:pt idx="19">
                  <c:v>80</c:v>
                </c:pt>
                <c:pt idx="20">
                  <c:v>94</c:v>
                </c:pt>
                <c:pt idx="21">
                  <c:v>108.5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FBB-4EFE-908C-51F0261B06B1}"/>
            </c:ext>
          </c:extLst>
        </c:ser>
        <c:ser>
          <c:idx val="6"/>
          <c:order val="5"/>
          <c:tx>
            <c:strRef>
              <c:f>'[Copy of Lamb Graph 5th October.xlsx]Sheet1'!$A$81</c:f>
              <c:strCache>
                <c:ptCount val="1"/>
                <c:pt idx="0">
                  <c:v>Shedding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50800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'[Copy of Lamb Graph 5th October.xlsx]Sheet1'!$B$81:$B$82</c:f>
              <c:numCache>
                <c:formatCode>General</c:formatCode>
                <c:ptCount val="2"/>
                <c:pt idx="0">
                  <c:v>34.200000000000003</c:v>
                </c:pt>
                <c:pt idx="1">
                  <c:v>19.8</c:v>
                </c:pt>
              </c:numCache>
            </c:numRef>
          </c:xVal>
          <c:yVal>
            <c:numRef>
              <c:f>'[Copy of Lamb Graph 5th October.xlsx]Sheet1'!$C$81:$C$82</c:f>
              <c:numCache>
                <c:formatCode>General</c:formatCode>
                <c:ptCount val="2"/>
                <c:pt idx="0">
                  <c:v>103.5</c:v>
                </c:pt>
                <c:pt idx="1">
                  <c:v>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FBB-4EFE-908C-51F0261B06B1}"/>
            </c:ext>
          </c:extLst>
        </c:ser>
        <c:ser>
          <c:idx val="3"/>
          <c:order val="6"/>
          <c:tx>
            <c:strRef>
              <c:f>'[Copy of Lamb Graph 5th October.xlsx]Sheet1'!$A$12</c:f>
              <c:strCache>
                <c:ptCount val="1"/>
                <c:pt idx="0">
                  <c:v>2nd X Term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'[Copy of Lamb Graph 5th October.xlsx]Sheet1'!$B$12:$B$31</c:f>
              <c:numCache>
                <c:formatCode>General</c:formatCode>
                <c:ptCount val="20"/>
                <c:pt idx="0">
                  <c:v>31.8</c:v>
                </c:pt>
                <c:pt idx="1">
                  <c:v>18.5</c:v>
                </c:pt>
                <c:pt idx="2">
                  <c:v>31.9</c:v>
                </c:pt>
                <c:pt idx="3">
                  <c:v>31.9</c:v>
                </c:pt>
                <c:pt idx="4">
                  <c:v>31.9</c:v>
                </c:pt>
                <c:pt idx="5">
                  <c:v>28.9</c:v>
                </c:pt>
                <c:pt idx="6">
                  <c:v>33.4</c:v>
                </c:pt>
                <c:pt idx="7">
                  <c:v>33.4</c:v>
                </c:pt>
                <c:pt idx="8">
                  <c:v>33.4</c:v>
                </c:pt>
                <c:pt idx="9">
                  <c:v>25.8</c:v>
                </c:pt>
                <c:pt idx="10">
                  <c:v>25.8</c:v>
                </c:pt>
                <c:pt idx="11">
                  <c:v>25.8</c:v>
                </c:pt>
                <c:pt idx="12">
                  <c:v>33.299999999999997</c:v>
                </c:pt>
                <c:pt idx="13">
                  <c:v>35.9</c:v>
                </c:pt>
                <c:pt idx="14">
                  <c:v>30.9</c:v>
                </c:pt>
                <c:pt idx="15">
                  <c:v>17.7</c:v>
                </c:pt>
                <c:pt idx="16">
                  <c:v>23.7</c:v>
                </c:pt>
                <c:pt idx="17">
                  <c:v>36.4</c:v>
                </c:pt>
                <c:pt idx="18">
                  <c:v>36.4</c:v>
                </c:pt>
                <c:pt idx="19">
                  <c:v>29</c:v>
                </c:pt>
              </c:numCache>
            </c:numRef>
          </c:xVal>
          <c:yVal>
            <c:numRef>
              <c:f>'[Copy of Lamb Graph 5th October.xlsx]Sheet1'!$C$12:$C$31</c:f>
              <c:numCache>
                <c:formatCode>General</c:formatCode>
                <c:ptCount val="20"/>
                <c:pt idx="0">
                  <c:v>114</c:v>
                </c:pt>
                <c:pt idx="1">
                  <c:v>66.5</c:v>
                </c:pt>
                <c:pt idx="2">
                  <c:v>115</c:v>
                </c:pt>
                <c:pt idx="3">
                  <c:v>115</c:v>
                </c:pt>
                <c:pt idx="4">
                  <c:v>115</c:v>
                </c:pt>
                <c:pt idx="5">
                  <c:v>102</c:v>
                </c:pt>
                <c:pt idx="6">
                  <c:v>111.5</c:v>
                </c:pt>
                <c:pt idx="7">
                  <c:v>111</c:v>
                </c:pt>
                <c:pt idx="8">
                  <c:v>111.5</c:v>
                </c:pt>
                <c:pt idx="9">
                  <c:v>86.5</c:v>
                </c:pt>
                <c:pt idx="10">
                  <c:v>86</c:v>
                </c:pt>
                <c:pt idx="11">
                  <c:v>86.5</c:v>
                </c:pt>
                <c:pt idx="12">
                  <c:v>111.5</c:v>
                </c:pt>
                <c:pt idx="13">
                  <c:v>124</c:v>
                </c:pt>
                <c:pt idx="14">
                  <c:v>105</c:v>
                </c:pt>
                <c:pt idx="15">
                  <c:v>70</c:v>
                </c:pt>
                <c:pt idx="16">
                  <c:v>80</c:v>
                </c:pt>
                <c:pt idx="17">
                  <c:v>117</c:v>
                </c:pt>
                <c:pt idx="18">
                  <c:v>117</c:v>
                </c:pt>
                <c:pt idx="19">
                  <c:v>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FBB-4EFE-908C-51F0261B0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2971999"/>
        <c:axId val="1462461087"/>
      </c:scatterChart>
      <c:valAx>
        <c:axId val="1462971999"/>
        <c:scaling>
          <c:orientation val="minMax"/>
          <c:max val="40"/>
          <c:min val="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800" b="1"/>
                  <a:t>Live Weight</a:t>
                </a:r>
                <a:r>
                  <a:rPr lang="en-AU" sz="1800" b="1" baseline="0"/>
                  <a:t> (kgs)</a:t>
                </a:r>
                <a:endParaRPr lang="en-A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2461087"/>
        <c:crosses val="autoZero"/>
        <c:crossBetween val="midCat"/>
      </c:valAx>
      <c:valAx>
        <c:axId val="1462461087"/>
        <c:scaling>
          <c:orientation val="minMax"/>
          <c:max val="17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800" b="1"/>
                  <a:t>Price</a:t>
                </a:r>
                <a:r>
                  <a:rPr lang="en-AU" sz="1800" b="1" baseline="0"/>
                  <a:t> ($/Head)</a:t>
                </a:r>
                <a:endParaRPr lang="en-A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297199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0.90382</cdr:x>
      <cdr:y>0.05743</cdr:y>
    </cdr:from>
    <cdr:to>
      <cdr:x>0.97307</cdr:x>
      <cdr:y>0.12851</cdr:y>
    </cdr:to>
    <cdr:pic>
      <cdr:nvPicPr>
        <cdr:cNvPr id="2" name="Picture 1">
          <a:extLst xmlns:a="http://schemas.openxmlformats.org/drawingml/2006/main">
            <a:ext uri="{FF2B5EF4-FFF2-40B4-BE49-F238E27FC236}">
              <a16:creationId xmlns:a16="http://schemas.microsoft.com/office/drawing/2014/main" id="{9EE4EAB3-BB8F-46FF-9C6F-6AEB3FC10F2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547100" y="241300"/>
          <a:ext cx="656162" cy="31522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0.8983</cdr:x>
      <cdr:y>0.05743</cdr:y>
    </cdr:from>
    <cdr:to>
      <cdr:x>0.97307</cdr:x>
      <cdr:y>0.12851</cdr:y>
    </cdr:to>
    <cdr:pic>
      <cdr:nvPicPr>
        <cdr:cNvPr id="2" name="Picture 1">
          <a:extLst xmlns:a="http://schemas.openxmlformats.org/drawingml/2006/main">
            <a:ext uri="{FF2B5EF4-FFF2-40B4-BE49-F238E27FC236}">
              <a16:creationId xmlns:a16="http://schemas.microsoft.com/office/drawing/2014/main" id="{9EE4EAB3-BB8F-46FF-9C6F-6AEB3FC10F2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273637" y="252624"/>
          <a:ext cx="605424" cy="31266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1072312-DEB6-433F-8094-27BF1BCAEF9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25B67E1-2935-400D-A070-667E94C6B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6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75282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19809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5B67E1-2935-400D-A070-667E94C6B3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0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B67E1-2935-400D-A070-667E94C6B3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6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D7D8-4D1E-4A02-A5CF-2EBDE8DBF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A7269-DA65-4EB6-B6D9-D0DBDD7A8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69B29-819D-416D-9C2B-72C73680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23016-660A-4320-B3AD-4BECC084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907B8-D78D-4E10-85B8-9182E3BC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7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237F-34E6-4912-B150-E84193C35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78E9F-E67E-41EB-9FC6-7CED6A283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1D529-E4C2-4231-8412-8F4811D5A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1D266-E541-4ED3-8526-D8DE1117E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3DF5F-4287-4D2D-8C3F-DCD2C8D6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0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F17BA-84C9-4DC3-A65C-81E44A59F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7EEE5-0DFE-4A6C-92BF-5ADCAC271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5261-9308-4947-9C57-018B92A8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0CBF9-B5E5-4F04-9C4E-6027C627C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36B93-A1C4-4F99-BE53-B0C0B7D9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empty_p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11360149" y="584200"/>
            <a:ext cx="482600" cy="482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 hasCustomPrompt="1"/>
          </p:nvPr>
        </p:nvSpPr>
        <p:spPr>
          <a:xfrm>
            <a:off x="2921000" y="266700"/>
            <a:ext cx="6350000" cy="558843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733" b="1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2451" y="837239"/>
            <a:ext cx="34671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2133" b="1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Subtext Goes Here</a:t>
            </a:r>
          </a:p>
        </p:txBody>
      </p:sp>
      <p:sp>
        <p:nvSpPr>
          <p:cNvPr id="14" name="Slide Number Placeholder 4"/>
          <p:cNvSpPr txBox="1">
            <a:spLocks/>
          </p:cNvSpPr>
          <p:nvPr userDrawn="1"/>
        </p:nvSpPr>
        <p:spPr>
          <a:xfrm>
            <a:off x="11315701" y="607039"/>
            <a:ext cx="571500" cy="436923"/>
          </a:xfrm>
          <a:prstGeom prst="rect">
            <a:avLst/>
          </a:prstGeom>
        </p:spPr>
        <p:txBody>
          <a:bodyPr vert="horz" wrap="square" lIns="121920" tIns="60960" rIns="121920" bIns="60960" rtlCol="0" anchor="ctr" anchorCtr="1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36B7D2-B98C-44FD-8D04-7EC62A564975}" type="slidenum">
              <a:rPr lang="en-US" sz="1600" smtClean="0">
                <a:solidFill>
                  <a:srgbClr val="262626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sz="160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1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2FE52-BDBE-46A7-93D3-17DC3F002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052DE-D511-4ABD-AE28-AF8B6EB20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84EFB-6BF4-4DDE-89E0-CC9CF2F6D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E6348-69B2-48D1-BF7C-AB49D09E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81A5E-57F6-4CE5-B0FE-F9C7B292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8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159B-CEE6-420F-AB96-8EA1FFC3F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27046-DE9A-445B-BCA8-E851EA1E5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AF6FF-EBD2-46BA-8DF9-918ECCE0C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E7519-02D9-4FF7-9C8A-BA7527D1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E1E49-4A60-4135-AD57-F2672A66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1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1D8C4-61DF-4850-BD1A-30AA1850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68CD2-08FD-42C8-B21C-C02E94DB4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8EF99-091D-46A7-A1FE-71F54FC6D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61168-18E8-4341-946C-BB314DC7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EC2CD-860C-4EDC-9DDC-9EA5178EE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C827A-76FB-42DD-A360-58506DF3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C6CA6-7F62-4916-BA3B-FD7D9217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BE8C7-657A-4B53-89D9-806611DF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CE296-ED0F-4B5B-86BD-097998BBB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C4A80-17F7-4CA5-8E53-39FF364BD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DCB417-3E24-4220-80B3-CDA1DF2BD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860869-4EF3-44E3-87DF-E8AF91A04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D52AB2-D14B-4FE6-9005-1C18A0A0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7FB719-DCD6-470A-99D4-9F7C4409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4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D1F4C-BA49-4709-97E2-AF473240E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CE233F-0E77-4B80-AAE0-C395D948D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3E3A8-4C34-45A6-B769-9F760AD5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2EA24-8862-4B4F-8466-8D064887C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5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07A27C-00D6-4E2A-BD5B-74B175928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07843E-A54D-4EAE-A4F7-86FDA3FC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CDD9F-816F-4C97-9616-3127A89B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466A-5065-4112-A393-AD42487DB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4480D-A19E-4A09-BC45-1FEC3061A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72735-04C3-4B46-8795-04483D2C5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9F6F7-B694-4FA3-85F9-2B586DBBD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86CEF-8E1A-4D91-9206-1415025B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139DE-E77A-4055-9365-F7B5B196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6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8BEE-6656-48BE-9F4F-AD27A2B2B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FF0DC-CF67-4FC9-8050-C6D038B1F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89711-C8BE-43AF-BD74-F823A57EA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999C2-B653-4703-896D-321143F4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C3D42-B5E5-48B7-9140-D683D3E9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96BC3-9837-4EC8-969F-FC15C261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4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A6BA1-6B8C-4253-B72D-0609E17D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619F0-AC42-48AF-A7EF-885A0BA83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4F8E7-6AC3-4ED2-A4B3-D9DB5A60F7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E12BD-71E2-4FD7-B2C0-42E1059FA42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4FA42-C10B-414F-A17E-A0DE61625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5A3EF-7DAF-4A81-9C57-D155A074B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E8EB-BCF3-4563-A2F0-2910B9BF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2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2167172" y="117066"/>
            <a:ext cx="7347126" cy="936774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Weekly Cattle Listing (head)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557095" y="882214"/>
            <a:ext cx="7303396" cy="5792574"/>
            <a:chOff x="2451100" y="931864"/>
            <a:chExt cx="5207697" cy="4142066"/>
          </a:xfrm>
        </p:grpSpPr>
        <p:grpSp>
          <p:nvGrpSpPr>
            <p:cNvPr id="2" name="Group 94"/>
            <p:cNvGrpSpPr/>
            <p:nvPr/>
          </p:nvGrpSpPr>
          <p:grpSpPr>
            <a:xfrm>
              <a:off x="2451100" y="931864"/>
              <a:ext cx="4062802" cy="3767140"/>
              <a:chOff x="523875" y="1058863"/>
              <a:chExt cx="3795713" cy="3519487"/>
            </a:xfrm>
            <a:solidFill>
              <a:schemeClr val="bg1">
                <a:lumMod val="85000"/>
              </a:schemeClr>
            </a:solidFill>
          </p:grpSpPr>
          <p:sp>
            <p:nvSpPr>
              <p:cNvPr id="96" name="Freeform 5"/>
              <p:cNvSpPr>
                <a:spLocks/>
              </p:cNvSpPr>
              <p:nvPr/>
            </p:nvSpPr>
            <p:spPr bwMode="auto">
              <a:xfrm>
                <a:off x="3125788" y="3549650"/>
                <a:ext cx="765175" cy="561975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" y="133"/>
                  </a:cxn>
                  <a:cxn ang="0">
                    <a:pos x="20" y="136"/>
                  </a:cxn>
                  <a:cxn ang="0">
                    <a:pos x="30" y="142"/>
                  </a:cxn>
                  <a:cxn ang="0">
                    <a:pos x="56" y="143"/>
                  </a:cxn>
                  <a:cxn ang="0">
                    <a:pos x="73" y="155"/>
                  </a:cxn>
                  <a:cxn ang="0">
                    <a:pos x="84" y="159"/>
                  </a:cxn>
                  <a:cxn ang="0">
                    <a:pos x="92" y="148"/>
                  </a:cxn>
                  <a:cxn ang="0">
                    <a:pos x="106" y="133"/>
                  </a:cxn>
                  <a:cxn ang="0">
                    <a:pos x="119" y="130"/>
                  </a:cxn>
                  <a:cxn ang="0">
                    <a:pos x="122" y="139"/>
                  </a:cxn>
                  <a:cxn ang="0">
                    <a:pos x="118" y="145"/>
                  </a:cxn>
                  <a:cxn ang="0">
                    <a:pos x="127" y="141"/>
                  </a:cxn>
                  <a:cxn ang="0">
                    <a:pos x="131" y="150"/>
                  </a:cxn>
                  <a:cxn ang="0">
                    <a:pos x="140" y="159"/>
                  </a:cxn>
                  <a:cxn ang="0">
                    <a:pos x="152" y="170"/>
                  </a:cxn>
                  <a:cxn ang="0">
                    <a:pos x="152" y="155"/>
                  </a:cxn>
                  <a:cxn ang="0">
                    <a:pos x="164" y="149"/>
                  </a:cxn>
                  <a:cxn ang="0">
                    <a:pos x="182" y="133"/>
                  </a:cxn>
                  <a:cxn ang="0">
                    <a:pos x="202" y="128"/>
                  </a:cxn>
                  <a:cxn ang="0">
                    <a:pos x="222" y="129"/>
                  </a:cxn>
                  <a:cxn ang="0">
                    <a:pos x="225" y="128"/>
                  </a:cxn>
                  <a:cxn ang="0">
                    <a:pos x="232" y="125"/>
                  </a:cxn>
                  <a:cxn ang="0">
                    <a:pos x="236" y="120"/>
                  </a:cxn>
                  <a:cxn ang="0">
                    <a:pos x="228" y="116"/>
                  </a:cxn>
                  <a:cxn ang="0">
                    <a:pos x="195" y="97"/>
                  </a:cxn>
                  <a:cxn ang="0">
                    <a:pos x="192" y="81"/>
                  </a:cxn>
                  <a:cxn ang="0">
                    <a:pos x="102" y="74"/>
                  </a:cxn>
                  <a:cxn ang="0">
                    <a:pos x="66" y="50"/>
                  </a:cxn>
                  <a:cxn ang="0">
                    <a:pos x="58" y="31"/>
                  </a:cxn>
                  <a:cxn ang="0">
                    <a:pos x="37" y="25"/>
                  </a:cxn>
                  <a:cxn ang="0">
                    <a:pos x="23" y="6"/>
                  </a:cxn>
                  <a:cxn ang="0">
                    <a:pos x="2" y="0"/>
                  </a:cxn>
                  <a:cxn ang="0">
                    <a:pos x="0" y="123"/>
                  </a:cxn>
                </a:cxnLst>
                <a:rect l="0" t="0" r="r" b="b"/>
                <a:pathLst>
                  <a:path w="236" h="173">
                    <a:moveTo>
                      <a:pt x="0" y="123"/>
                    </a:moveTo>
                    <a:cubicBezTo>
                      <a:pt x="4" y="128"/>
                      <a:pt x="8" y="132"/>
                      <a:pt x="9" y="133"/>
                    </a:cubicBezTo>
                    <a:cubicBezTo>
                      <a:pt x="11" y="134"/>
                      <a:pt x="17" y="133"/>
                      <a:pt x="20" y="136"/>
                    </a:cubicBezTo>
                    <a:cubicBezTo>
                      <a:pt x="23" y="139"/>
                      <a:pt x="27" y="141"/>
                      <a:pt x="30" y="142"/>
                    </a:cubicBezTo>
                    <a:cubicBezTo>
                      <a:pt x="32" y="142"/>
                      <a:pt x="51" y="138"/>
                      <a:pt x="56" y="143"/>
                    </a:cubicBezTo>
                    <a:cubicBezTo>
                      <a:pt x="61" y="149"/>
                      <a:pt x="71" y="154"/>
                      <a:pt x="73" y="155"/>
                    </a:cubicBezTo>
                    <a:cubicBezTo>
                      <a:pt x="76" y="156"/>
                      <a:pt x="83" y="164"/>
                      <a:pt x="84" y="159"/>
                    </a:cubicBezTo>
                    <a:cubicBezTo>
                      <a:pt x="86" y="155"/>
                      <a:pt x="89" y="151"/>
                      <a:pt x="92" y="148"/>
                    </a:cubicBezTo>
                    <a:cubicBezTo>
                      <a:pt x="95" y="146"/>
                      <a:pt x="104" y="134"/>
                      <a:pt x="106" y="133"/>
                    </a:cubicBezTo>
                    <a:cubicBezTo>
                      <a:pt x="109" y="131"/>
                      <a:pt x="116" y="125"/>
                      <a:pt x="119" y="130"/>
                    </a:cubicBezTo>
                    <a:cubicBezTo>
                      <a:pt x="121" y="135"/>
                      <a:pt x="124" y="136"/>
                      <a:pt x="122" y="139"/>
                    </a:cubicBezTo>
                    <a:cubicBezTo>
                      <a:pt x="120" y="141"/>
                      <a:pt x="115" y="144"/>
                      <a:pt x="118" y="145"/>
                    </a:cubicBezTo>
                    <a:cubicBezTo>
                      <a:pt x="120" y="145"/>
                      <a:pt x="125" y="138"/>
                      <a:pt x="127" y="141"/>
                    </a:cubicBezTo>
                    <a:cubicBezTo>
                      <a:pt x="129" y="144"/>
                      <a:pt x="131" y="148"/>
                      <a:pt x="131" y="150"/>
                    </a:cubicBezTo>
                    <a:cubicBezTo>
                      <a:pt x="131" y="153"/>
                      <a:pt x="136" y="156"/>
                      <a:pt x="140" y="159"/>
                    </a:cubicBezTo>
                    <a:cubicBezTo>
                      <a:pt x="144" y="162"/>
                      <a:pt x="152" y="173"/>
                      <a:pt x="152" y="170"/>
                    </a:cubicBezTo>
                    <a:cubicBezTo>
                      <a:pt x="151" y="166"/>
                      <a:pt x="147" y="157"/>
                      <a:pt x="152" y="155"/>
                    </a:cubicBezTo>
                    <a:cubicBezTo>
                      <a:pt x="156" y="152"/>
                      <a:pt x="163" y="150"/>
                      <a:pt x="164" y="149"/>
                    </a:cubicBezTo>
                    <a:cubicBezTo>
                      <a:pt x="166" y="148"/>
                      <a:pt x="179" y="135"/>
                      <a:pt x="182" y="133"/>
                    </a:cubicBezTo>
                    <a:cubicBezTo>
                      <a:pt x="186" y="131"/>
                      <a:pt x="197" y="127"/>
                      <a:pt x="202" y="128"/>
                    </a:cubicBezTo>
                    <a:cubicBezTo>
                      <a:pt x="207" y="130"/>
                      <a:pt x="222" y="129"/>
                      <a:pt x="222" y="129"/>
                    </a:cubicBezTo>
                    <a:cubicBezTo>
                      <a:pt x="225" y="128"/>
                      <a:pt x="225" y="128"/>
                      <a:pt x="225" y="128"/>
                    </a:cubicBezTo>
                    <a:cubicBezTo>
                      <a:pt x="225" y="128"/>
                      <a:pt x="231" y="127"/>
                      <a:pt x="232" y="125"/>
                    </a:cubicBezTo>
                    <a:cubicBezTo>
                      <a:pt x="233" y="123"/>
                      <a:pt x="235" y="122"/>
                      <a:pt x="236" y="120"/>
                    </a:cubicBezTo>
                    <a:cubicBezTo>
                      <a:pt x="233" y="118"/>
                      <a:pt x="230" y="117"/>
                      <a:pt x="228" y="116"/>
                    </a:cubicBezTo>
                    <a:cubicBezTo>
                      <a:pt x="221" y="114"/>
                      <a:pt x="195" y="97"/>
                      <a:pt x="195" y="97"/>
                    </a:cubicBezTo>
                    <a:cubicBezTo>
                      <a:pt x="195" y="97"/>
                      <a:pt x="193" y="85"/>
                      <a:pt x="192" y="81"/>
                    </a:cubicBezTo>
                    <a:cubicBezTo>
                      <a:pt x="190" y="76"/>
                      <a:pt x="102" y="74"/>
                      <a:pt x="102" y="74"/>
                    </a:cubicBezTo>
                    <a:cubicBezTo>
                      <a:pt x="102" y="74"/>
                      <a:pt x="70" y="54"/>
                      <a:pt x="66" y="50"/>
                    </a:cubicBezTo>
                    <a:cubicBezTo>
                      <a:pt x="61" y="47"/>
                      <a:pt x="58" y="31"/>
                      <a:pt x="58" y="31"/>
                    </a:cubicBezTo>
                    <a:cubicBezTo>
                      <a:pt x="58" y="31"/>
                      <a:pt x="45" y="30"/>
                      <a:pt x="37" y="25"/>
                    </a:cubicBezTo>
                    <a:cubicBezTo>
                      <a:pt x="28" y="21"/>
                      <a:pt x="31" y="14"/>
                      <a:pt x="23" y="6"/>
                    </a:cubicBezTo>
                    <a:cubicBezTo>
                      <a:pt x="18" y="2"/>
                      <a:pt x="9" y="1"/>
                      <a:pt x="2" y="0"/>
                    </a:cubicBezTo>
                    <a:lnTo>
                      <a:pt x="0" y="12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97" name="Freeform 6"/>
              <p:cNvSpPr>
                <a:spLocks/>
              </p:cNvSpPr>
              <p:nvPr/>
            </p:nvSpPr>
            <p:spPr bwMode="auto">
              <a:xfrm>
                <a:off x="3132138" y="2836863"/>
                <a:ext cx="1184275" cy="1101725"/>
              </a:xfrm>
              <a:custGeom>
                <a:avLst/>
                <a:gdLst/>
                <a:ahLst/>
                <a:cxnLst>
                  <a:cxn ang="0">
                    <a:pos x="234" y="340"/>
                  </a:cxn>
                  <a:cxn ang="0">
                    <a:pos x="238" y="336"/>
                  </a:cxn>
                  <a:cxn ang="0">
                    <a:pos x="242" y="318"/>
                  </a:cxn>
                  <a:cxn ang="0">
                    <a:pos x="244" y="301"/>
                  </a:cxn>
                  <a:cxn ang="0">
                    <a:pos x="261" y="267"/>
                  </a:cxn>
                  <a:cxn ang="0">
                    <a:pos x="269" y="252"/>
                  </a:cxn>
                  <a:cxn ang="0">
                    <a:pos x="286" y="200"/>
                  </a:cxn>
                  <a:cxn ang="0">
                    <a:pos x="319" y="170"/>
                  </a:cxn>
                  <a:cxn ang="0">
                    <a:pos x="325" y="151"/>
                  </a:cxn>
                  <a:cxn ang="0">
                    <a:pos x="336" y="136"/>
                  </a:cxn>
                  <a:cxn ang="0">
                    <a:pos x="342" y="125"/>
                  </a:cxn>
                  <a:cxn ang="0">
                    <a:pos x="338" y="112"/>
                  </a:cxn>
                  <a:cxn ang="0">
                    <a:pos x="348" y="92"/>
                  </a:cxn>
                  <a:cxn ang="0">
                    <a:pos x="354" y="69"/>
                  </a:cxn>
                  <a:cxn ang="0">
                    <a:pos x="365" y="54"/>
                  </a:cxn>
                  <a:cxn ang="0">
                    <a:pos x="319" y="55"/>
                  </a:cxn>
                  <a:cxn ang="0">
                    <a:pos x="291" y="75"/>
                  </a:cxn>
                  <a:cxn ang="0">
                    <a:pos x="250" y="49"/>
                  </a:cxn>
                  <a:cxn ang="0">
                    <a:pos x="217" y="61"/>
                  </a:cxn>
                  <a:cxn ang="0">
                    <a:pos x="3" y="55"/>
                  </a:cxn>
                  <a:cxn ang="0">
                    <a:pos x="4" y="0"/>
                  </a:cxn>
                  <a:cxn ang="0">
                    <a:pos x="0" y="220"/>
                  </a:cxn>
                  <a:cxn ang="0">
                    <a:pos x="21" y="226"/>
                  </a:cxn>
                  <a:cxn ang="0">
                    <a:pos x="35" y="245"/>
                  </a:cxn>
                  <a:cxn ang="0">
                    <a:pos x="56" y="251"/>
                  </a:cxn>
                  <a:cxn ang="0">
                    <a:pos x="64" y="270"/>
                  </a:cxn>
                  <a:cxn ang="0">
                    <a:pos x="100" y="294"/>
                  </a:cxn>
                  <a:cxn ang="0">
                    <a:pos x="190" y="301"/>
                  </a:cxn>
                  <a:cxn ang="0">
                    <a:pos x="193" y="317"/>
                  </a:cxn>
                  <a:cxn ang="0">
                    <a:pos x="226" y="336"/>
                  </a:cxn>
                  <a:cxn ang="0">
                    <a:pos x="234" y="340"/>
                  </a:cxn>
                </a:cxnLst>
                <a:rect l="0" t="0" r="r" b="b"/>
                <a:pathLst>
                  <a:path w="365" h="340">
                    <a:moveTo>
                      <a:pt x="234" y="340"/>
                    </a:moveTo>
                    <a:cubicBezTo>
                      <a:pt x="236" y="339"/>
                      <a:pt x="237" y="337"/>
                      <a:pt x="238" y="336"/>
                    </a:cubicBezTo>
                    <a:cubicBezTo>
                      <a:pt x="239" y="334"/>
                      <a:pt x="242" y="323"/>
                      <a:pt x="242" y="318"/>
                    </a:cubicBezTo>
                    <a:cubicBezTo>
                      <a:pt x="242" y="313"/>
                      <a:pt x="240" y="307"/>
                      <a:pt x="244" y="301"/>
                    </a:cubicBezTo>
                    <a:cubicBezTo>
                      <a:pt x="247" y="294"/>
                      <a:pt x="254" y="278"/>
                      <a:pt x="261" y="267"/>
                    </a:cubicBezTo>
                    <a:cubicBezTo>
                      <a:pt x="267" y="257"/>
                      <a:pt x="269" y="258"/>
                      <a:pt x="269" y="252"/>
                    </a:cubicBezTo>
                    <a:cubicBezTo>
                      <a:pt x="269" y="245"/>
                      <a:pt x="276" y="215"/>
                      <a:pt x="286" y="200"/>
                    </a:cubicBezTo>
                    <a:cubicBezTo>
                      <a:pt x="296" y="185"/>
                      <a:pt x="319" y="175"/>
                      <a:pt x="319" y="170"/>
                    </a:cubicBezTo>
                    <a:cubicBezTo>
                      <a:pt x="320" y="165"/>
                      <a:pt x="324" y="154"/>
                      <a:pt x="325" y="151"/>
                    </a:cubicBezTo>
                    <a:cubicBezTo>
                      <a:pt x="327" y="148"/>
                      <a:pt x="334" y="140"/>
                      <a:pt x="336" y="136"/>
                    </a:cubicBezTo>
                    <a:cubicBezTo>
                      <a:pt x="339" y="132"/>
                      <a:pt x="343" y="127"/>
                      <a:pt x="342" y="125"/>
                    </a:cubicBezTo>
                    <a:cubicBezTo>
                      <a:pt x="342" y="122"/>
                      <a:pt x="333" y="122"/>
                      <a:pt x="338" y="112"/>
                    </a:cubicBezTo>
                    <a:cubicBezTo>
                      <a:pt x="343" y="102"/>
                      <a:pt x="348" y="97"/>
                      <a:pt x="348" y="92"/>
                    </a:cubicBezTo>
                    <a:cubicBezTo>
                      <a:pt x="349" y="87"/>
                      <a:pt x="352" y="72"/>
                      <a:pt x="354" y="69"/>
                    </a:cubicBezTo>
                    <a:cubicBezTo>
                      <a:pt x="356" y="67"/>
                      <a:pt x="362" y="60"/>
                      <a:pt x="365" y="54"/>
                    </a:cubicBezTo>
                    <a:cubicBezTo>
                      <a:pt x="347" y="55"/>
                      <a:pt x="323" y="55"/>
                      <a:pt x="319" y="55"/>
                    </a:cubicBezTo>
                    <a:cubicBezTo>
                      <a:pt x="313" y="55"/>
                      <a:pt x="302" y="75"/>
                      <a:pt x="291" y="75"/>
                    </a:cubicBezTo>
                    <a:cubicBezTo>
                      <a:pt x="280" y="75"/>
                      <a:pt x="255" y="50"/>
                      <a:pt x="250" y="49"/>
                    </a:cubicBezTo>
                    <a:cubicBezTo>
                      <a:pt x="245" y="48"/>
                      <a:pt x="217" y="61"/>
                      <a:pt x="217" y="61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7" y="221"/>
                      <a:pt x="16" y="222"/>
                      <a:pt x="21" y="226"/>
                    </a:cubicBezTo>
                    <a:cubicBezTo>
                      <a:pt x="29" y="234"/>
                      <a:pt x="26" y="241"/>
                      <a:pt x="35" y="245"/>
                    </a:cubicBezTo>
                    <a:cubicBezTo>
                      <a:pt x="43" y="250"/>
                      <a:pt x="56" y="251"/>
                      <a:pt x="56" y="251"/>
                    </a:cubicBezTo>
                    <a:cubicBezTo>
                      <a:pt x="56" y="251"/>
                      <a:pt x="59" y="267"/>
                      <a:pt x="64" y="270"/>
                    </a:cubicBezTo>
                    <a:cubicBezTo>
                      <a:pt x="68" y="274"/>
                      <a:pt x="100" y="294"/>
                      <a:pt x="100" y="294"/>
                    </a:cubicBezTo>
                    <a:cubicBezTo>
                      <a:pt x="100" y="294"/>
                      <a:pt x="188" y="296"/>
                      <a:pt x="190" y="301"/>
                    </a:cubicBezTo>
                    <a:cubicBezTo>
                      <a:pt x="191" y="305"/>
                      <a:pt x="193" y="317"/>
                      <a:pt x="193" y="317"/>
                    </a:cubicBezTo>
                    <a:cubicBezTo>
                      <a:pt x="193" y="317"/>
                      <a:pt x="219" y="334"/>
                      <a:pt x="226" y="336"/>
                    </a:cubicBezTo>
                    <a:cubicBezTo>
                      <a:pt x="228" y="337"/>
                      <a:pt x="231" y="338"/>
                      <a:pt x="234" y="34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98" name="Freeform 7"/>
              <p:cNvSpPr>
                <a:spLocks noEditPoints="1"/>
              </p:cNvSpPr>
              <p:nvPr/>
            </p:nvSpPr>
            <p:spPr bwMode="auto">
              <a:xfrm>
                <a:off x="2879725" y="1058863"/>
                <a:ext cx="1439863" cy="2020887"/>
              </a:xfrm>
              <a:custGeom>
                <a:avLst/>
                <a:gdLst/>
                <a:ahLst/>
                <a:cxnLst>
                  <a:cxn ang="0">
                    <a:pos x="443" y="602"/>
                  </a:cxn>
                  <a:cxn ang="0">
                    <a:pos x="444" y="598"/>
                  </a:cxn>
                  <a:cxn ang="0">
                    <a:pos x="434" y="577"/>
                  </a:cxn>
                  <a:cxn ang="0">
                    <a:pos x="438" y="556"/>
                  </a:cxn>
                  <a:cxn ang="0">
                    <a:pos x="428" y="551"/>
                  </a:cxn>
                  <a:cxn ang="0">
                    <a:pos x="429" y="527"/>
                  </a:cxn>
                  <a:cxn ang="0">
                    <a:pos x="432" y="512"/>
                  </a:cxn>
                  <a:cxn ang="0">
                    <a:pos x="404" y="462"/>
                  </a:cxn>
                  <a:cxn ang="0">
                    <a:pos x="400" y="450"/>
                  </a:cxn>
                  <a:cxn ang="0">
                    <a:pos x="389" y="443"/>
                  </a:cxn>
                  <a:cxn ang="0">
                    <a:pos x="373" y="418"/>
                  </a:cxn>
                  <a:cxn ang="0">
                    <a:pos x="368" y="394"/>
                  </a:cxn>
                  <a:cxn ang="0">
                    <a:pos x="353" y="387"/>
                  </a:cxn>
                  <a:cxn ang="0">
                    <a:pos x="348" y="398"/>
                  </a:cxn>
                  <a:cxn ang="0">
                    <a:pos x="334" y="378"/>
                  </a:cxn>
                  <a:cxn ang="0">
                    <a:pos x="330" y="346"/>
                  </a:cxn>
                  <a:cxn ang="0">
                    <a:pos x="319" y="334"/>
                  </a:cxn>
                  <a:cxn ang="0">
                    <a:pos x="313" y="317"/>
                  </a:cxn>
                  <a:cxn ang="0">
                    <a:pos x="289" y="303"/>
                  </a:cxn>
                  <a:cxn ang="0">
                    <a:pos x="281" y="288"/>
                  </a:cxn>
                  <a:cxn ang="0">
                    <a:pos x="271" y="290"/>
                  </a:cxn>
                  <a:cxn ang="0">
                    <a:pos x="254" y="281"/>
                  </a:cxn>
                  <a:cxn ang="0">
                    <a:pos x="238" y="251"/>
                  </a:cxn>
                  <a:cxn ang="0">
                    <a:pos x="242" y="233"/>
                  </a:cxn>
                  <a:cxn ang="0">
                    <a:pos x="236" y="222"/>
                  </a:cxn>
                  <a:cxn ang="0">
                    <a:pos x="220" y="198"/>
                  </a:cxn>
                  <a:cxn ang="0">
                    <a:pos x="222" y="175"/>
                  </a:cxn>
                  <a:cxn ang="0">
                    <a:pos x="215" y="164"/>
                  </a:cxn>
                  <a:cxn ang="0">
                    <a:pos x="214" y="141"/>
                  </a:cxn>
                  <a:cxn ang="0">
                    <a:pos x="188" y="117"/>
                  </a:cxn>
                  <a:cxn ang="0">
                    <a:pos x="170" y="127"/>
                  </a:cxn>
                  <a:cxn ang="0">
                    <a:pos x="160" y="98"/>
                  </a:cxn>
                  <a:cxn ang="0">
                    <a:pos x="158" y="69"/>
                  </a:cxn>
                  <a:cxn ang="0">
                    <a:pos x="145" y="56"/>
                  </a:cxn>
                  <a:cxn ang="0">
                    <a:pos x="147" y="47"/>
                  </a:cxn>
                  <a:cxn ang="0">
                    <a:pos x="138" y="35"/>
                  </a:cxn>
                  <a:cxn ang="0">
                    <a:pos x="132" y="5"/>
                  </a:cxn>
                  <a:cxn ang="0">
                    <a:pos x="117" y="21"/>
                  </a:cxn>
                  <a:cxn ang="0">
                    <a:pos x="116" y="37"/>
                  </a:cxn>
                  <a:cxn ang="0">
                    <a:pos x="110" y="58"/>
                  </a:cxn>
                  <a:cxn ang="0">
                    <a:pos x="111" y="74"/>
                  </a:cxn>
                  <a:cxn ang="0">
                    <a:pos x="104" y="103"/>
                  </a:cxn>
                  <a:cxn ang="0">
                    <a:pos x="107" y="137"/>
                  </a:cxn>
                  <a:cxn ang="0">
                    <a:pos x="111" y="149"/>
                  </a:cxn>
                  <a:cxn ang="0">
                    <a:pos x="101" y="168"/>
                  </a:cxn>
                  <a:cxn ang="0">
                    <a:pos x="81" y="210"/>
                  </a:cxn>
                  <a:cxn ang="0">
                    <a:pos x="78" y="224"/>
                  </a:cxn>
                  <a:cxn ang="0">
                    <a:pos x="51" y="233"/>
                  </a:cxn>
                  <a:cxn ang="0">
                    <a:pos x="18" y="203"/>
                  </a:cxn>
                  <a:cxn ang="0">
                    <a:pos x="0" y="204"/>
                  </a:cxn>
                  <a:cxn ang="0">
                    <a:pos x="0" y="505"/>
                  </a:cxn>
                  <a:cxn ang="0">
                    <a:pos x="83" y="504"/>
                  </a:cxn>
                  <a:cxn ang="0">
                    <a:pos x="81" y="603"/>
                  </a:cxn>
                  <a:cxn ang="0">
                    <a:pos x="295" y="609"/>
                  </a:cxn>
                  <a:cxn ang="0">
                    <a:pos x="328" y="597"/>
                  </a:cxn>
                  <a:cxn ang="0">
                    <a:pos x="369" y="623"/>
                  </a:cxn>
                  <a:cxn ang="0">
                    <a:pos x="397" y="603"/>
                  </a:cxn>
                  <a:cxn ang="0">
                    <a:pos x="443" y="602"/>
                  </a:cxn>
                  <a:cxn ang="0">
                    <a:pos x="35" y="200"/>
                  </a:cxn>
                  <a:cxn ang="0">
                    <a:pos x="40" y="197"/>
                  </a:cxn>
                  <a:cxn ang="0">
                    <a:pos x="48" y="198"/>
                  </a:cxn>
                  <a:cxn ang="0">
                    <a:pos x="42" y="207"/>
                  </a:cxn>
                  <a:cxn ang="0">
                    <a:pos x="35" y="200"/>
                  </a:cxn>
                </a:cxnLst>
                <a:rect l="0" t="0" r="r" b="b"/>
                <a:pathLst>
                  <a:path w="444" h="623">
                    <a:moveTo>
                      <a:pt x="443" y="602"/>
                    </a:moveTo>
                    <a:cubicBezTo>
                      <a:pt x="444" y="601"/>
                      <a:pt x="444" y="599"/>
                      <a:pt x="444" y="598"/>
                    </a:cubicBezTo>
                    <a:cubicBezTo>
                      <a:pt x="443" y="593"/>
                      <a:pt x="432" y="581"/>
                      <a:pt x="434" y="577"/>
                    </a:cubicBezTo>
                    <a:cubicBezTo>
                      <a:pt x="436" y="572"/>
                      <a:pt x="439" y="561"/>
                      <a:pt x="438" y="556"/>
                    </a:cubicBezTo>
                    <a:cubicBezTo>
                      <a:pt x="438" y="551"/>
                      <a:pt x="429" y="556"/>
                      <a:pt x="428" y="551"/>
                    </a:cubicBezTo>
                    <a:cubicBezTo>
                      <a:pt x="428" y="547"/>
                      <a:pt x="427" y="533"/>
                      <a:pt x="429" y="527"/>
                    </a:cubicBezTo>
                    <a:cubicBezTo>
                      <a:pt x="431" y="522"/>
                      <a:pt x="434" y="517"/>
                      <a:pt x="432" y="512"/>
                    </a:cubicBezTo>
                    <a:cubicBezTo>
                      <a:pt x="430" y="508"/>
                      <a:pt x="406" y="465"/>
                      <a:pt x="404" y="462"/>
                    </a:cubicBezTo>
                    <a:cubicBezTo>
                      <a:pt x="401" y="459"/>
                      <a:pt x="401" y="453"/>
                      <a:pt x="400" y="450"/>
                    </a:cubicBezTo>
                    <a:cubicBezTo>
                      <a:pt x="398" y="447"/>
                      <a:pt x="395" y="449"/>
                      <a:pt x="389" y="443"/>
                    </a:cubicBezTo>
                    <a:cubicBezTo>
                      <a:pt x="382" y="437"/>
                      <a:pt x="372" y="426"/>
                      <a:pt x="373" y="418"/>
                    </a:cubicBezTo>
                    <a:cubicBezTo>
                      <a:pt x="375" y="411"/>
                      <a:pt x="373" y="398"/>
                      <a:pt x="368" y="394"/>
                    </a:cubicBezTo>
                    <a:cubicBezTo>
                      <a:pt x="364" y="391"/>
                      <a:pt x="353" y="379"/>
                      <a:pt x="353" y="387"/>
                    </a:cubicBezTo>
                    <a:cubicBezTo>
                      <a:pt x="352" y="394"/>
                      <a:pt x="352" y="402"/>
                      <a:pt x="348" y="398"/>
                    </a:cubicBezTo>
                    <a:cubicBezTo>
                      <a:pt x="344" y="394"/>
                      <a:pt x="333" y="383"/>
                      <a:pt x="334" y="378"/>
                    </a:cubicBezTo>
                    <a:cubicBezTo>
                      <a:pt x="334" y="372"/>
                      <a:pt x="334" y="350"/>
                      <a:pt x="330" y="346"/>
                    </a:cubicBezTo>
                    <a:cubicBezTo>
                      <a:pt x="326" y="342"/>
                      <a:pt x="319" y="336"/>
                      <a:pt x="319" y="334"/>
                    </a:cubicBezTo>
                    <a:cubicBezTo>
                      <a:pt x="319" y="331"/>
                      <a:pt x="316" y="320"/>
                      <a:pt x="313" y="317"/>
                    </a:cubicBezTo>
                    <a:cubicBezTo>
                      <a:pt x="310" y="314"/>
                      <a:pt x="293" y="308"/>
                      <a:pt x="289" y="303"/>
                    </a:cubicBezTo>
                    <a:cubicBezTo>
                      <a:pt x="285" y="298"/>
                      <a:pt x="284" y="286"/>
                      <a:pt x="281" y="288"/>
                    </a:cubicBezTo>
                    <a:cubicBezTo>
                      <a:pt x="278" y="291"/>
                      <a:pt x="273" y="294"/>
                      <a:pt x="271" y="290"/>
                    </a:cubicBezTo>
                    <a:cubicBezTo>
                      <a:pt x="269" y="286"/>
                      <a:pt x="259" y="288"/>
                      <a:pt x="254" y="281"/>
                    </a:cubicBezTo>
                    <a:cubicBezTo>
                      <a:pt x="249" y="275"/>
                      <a:pt x="236" y="255"/>
                      <a:pt x="238" y="251"/>
                    </a:cubicBezTo>
                    <a:cubicBezTo>
                      <a:pt x="241" y="246"/>
                      <a:pt x="244" y="237"/>
                      <a:pt x="242" y="233"/>
                    </a:cubicBezTo>
                    <a:cubicBezTo>
                      <a:pt x="240" y="228"/>
                      <a:pt x="238" y="228"/>
                      <a:pt x="236" y="222"/>
                    </a:cubicBezTo>
                    <a:cubicBezTo>
                      <a:pt x="233" y="215"/>
                      <a:pt x="219" y="200"/>
                      <a:pt x="220" y="198"/>
                    </a:cubicBezTo>
                    <a:cubicBezTo>
                      <a:pt x="221" y="196"/>
                      <a:pt x="226" y="182"/>
                      <a:pt x="222" y="175"/>
                    </a:cubicBezTo>
                    <a:cubicBezTo>
                      <a:pt x="219" y="169"/>
                      <a:pt x="214" y="169"/>
                      <a:pt x="215" y="164"/>
                    </a:cubicBezTo>
                    <a:cubicBezTo>
                      <a:pt x="217" y="158"/>
                      <a:pt x="215" y="143"/>
                      <a:pt x="214" y="141"/>
                    </a:cubicBezTo>
                    <a:cubicBezTo>
                      <a:pt x="212" y="138"/>
                      <a:pt x="191" y="116"/>
                      <a:pt x="188" y="117"/>
                    </a:cubicBezTo>
                    <a:cubicBezTo>
                      <a:pt x="186" y="119"/>
                      <a:pt x="173" y="131"/>
                      <a:pt x="170" y="127"/>
                    </a:cubicBezTo>
                    <a:cubicBezTo>
                      <a:pt x="168" y="122"/>
                      <a:pt x="158" y="104"/>
                      <a:pt x="160" y="98"/>
                    </a:cubicBezTo>
                    <a:cubicBezTo>
                      <a:pt x="162" y="93"/>
                      <a:pt x="161" y="72"/>
                      <a:pt x="158" y="69"/>
                    </a:cubicBezTo>
                    <a:cubicBezTo>
                      <a:pt x="154" y="66"/>
                      <a:pt x="144" y="58"/>
                      <a:pt x="145" y="56"/>
                    </a:cubicBezTo>
                    <a:cubicBezTo>
                      <a:pt x="146" y="54"/>
                      <a:pt x="148" y="49"/>
                      <a:pt x="147" y="47"/>
                    </a:cubicBezTo>
                    <a:cubicBezTo>
                      <a:pt x="146" y="45"/>
                      <a:pt x="138" y="37"/>
                      <a:pt x="138" y="35"/>
                    </a:cubicBezTo>
                    <a:cubicBezTo>
                      <a:pt x="139" y="34"/>
                      <a:pt x="136" y="9"/>
                      <a:pt x="132" y="5"/>
                    </a:cubicBezTo>
                    <a:cubicBezTo>
                      <a:pt x="127" y="0"/>
                      <a:pt x="117" y="12"/>
                      <a:pt x="117" y="21"/>
                    </a:cubicBezTo>
                    <a:cubicBezTo>
                      <a:pt x="117" y="30"/>
                      <a:pt x="119" y="34"/>
                      <a:pt x="116" y="37"/>
                    </a:cubicBezTo>
                    <a:cubicBezTo>
                      <a:pt x="114" y="41"/>
                      <a:pt x="108" y="51"/>
                      <a:pt x="110" y="58"/>
                    </a:cubicBezTo>
                    <a:cubicBezTo>
                      <a:pt x="112" y="64"/>
                      <a:pt x="113" y="70"/>
                      <a:pt x="111" y="74"/>
                    </a:cubicBezTo>
                    <a:cubicBezTo>
                      <a:pt x="109" y="79"/>
                      <a:pt x="104" y="95"/>
                      <a:pt x="104" y="103"/>
                    </a:cubicBezTo>
                    <a:cubicBezTo>
                      <a:pt x="104" y="111"/>
                      <a:pt x="101" y="130"/>
                      <a:pt x="107" y="137"/>
                    </a:cubicBezTo>
                    <a:cubicBezTo>
                      <a:pt x="113" y="144"/>
                      <a:pt x="112" y="146"/>
                      <a:pt x="111" y="149"/>
                    </a:cubicBezTo>
                    <a:cubicBezTo>
                      <a:pt x="109" y="153"/>
                      <a:pt x="104" y="160"/>
                      <a:pt x="101" y="168"/>
                    </a:cubicBezTo>
                    <a:cubicBezTo>
                      <a:pt x="97" y="176"/>
                      <a:pt x="81" y="207"/>
                      <a:pt x="81" y="210"/>
                    </a:cubicBezTo>
                    <a:cubicBezTo>
                      <a:pt x="82" y="214"/>
                      <a:pt x="81" y="222"/>
                      <a:pt x="78" y="224"/>
                    </a:cubicBezTo>
                    <a:cubicBezTo>
                      <a:pt x="75" y="226"/>
                      <a:pt x="62" y="237"/>
                      <a:pt x="51" y="233"/>
                    </a:cubicBezTo>
                    <a:cubicBezTo>
                      <a:pt x="40" y="229"/>
                      <a:pt x="25" y="205"/>
                      <a:pt x="18" y="203"/>
                    </a:cubicBezTo>
                    <a:cubicBezTo>
                      <a:pt x="13" y="201"/>
                      <a:pt x="5" y="204"/>
                      <a:pt x="0" y="204"/>
                    </a:cubicBezTo>
                    <a:cubicBezTo>
                      <a:pt x="0" y="505"/>
                      <a:pt x="0" y="505"/>
                      <a:pt x="0" y="505"/>
                    </a:cubicBezTo>
                    <a:cubicBezTo>
                      <a:pt x="83" y="504"/>
                      <a:pt x="83" y="504"/>
                      <a:pt x="83" y="504"/>
                    </a:cubicBezTo>
                    <a:cubicBezTo>
                      <a:pt x="81" y="603"/>
                      <a:pt x="81" y="603"/>
                      <a:pt x="81" y="603"/>
                    </a:cubicBezTo>
                    <a:cubicBezTo>
                      <a:pt x="295" y="609"/>
                      <a:pt x="295" y="609"/>
                      <a:pt x="295" y="609"/>
                    </a:cubicBezTo>
                    <a:cubicBezTo>
                      <a:pt x="295" y="609"/>
                      <a:pt x="323" y="596"/>
                      <a:pt x="328" y="597"/>
                    </a:cubicBezTo>
                    <a:cubicBezTo>
                      <a:pt x="333" y="598"/>
                      <a:pt x="358" y="623"/>
                      <a:pt x="369" y="623"/>
                    </a:cubicBezTo>
                    <a:cubicBezTo>
                      <a:pt x="380" y="623"/>
                      <a:pt x="391" y="603"/>
                      <a:pt x="397" y="603"/>
                    </a:cubicBezTo>
                    <a:cubicBezTo>
                      <a:pt x="401" y="603"/>
                      <a:pt x="425" y="603"/>
                      <a:pt x="443" y="602"/>
                    </a:cubicBezTo>
                    <a:close/>
                    <a:moveTo>
                      <a:pt x="35" y="200"/>
                    </a:moveTo>
                    <a:cubicBezTo>
                      <a:pt x="35" y="200"/>
                      <a:pt x="38" y="198"/>
                      <a:pt x="40" y="197"/>
                    </a:cubicBezTo>
                    <a:cubicBezTo>
                      <a:pt x="41" y="196"/>
                      <a:pt x="45" y="195"/>
                      <a:pt x="48" y="198"/>
                    </a:cubicBezTo>
                    <a:cubicBezTo>
                      <a:pt x="51" y="201"/>
                      <a:pt x="44" y="206"/>
                      <a:pt x="42" y="207"/>
                    </a:cubicBezTo>
                    <a:cubicBezTo>
                      <a:pt x="41" y="207"/>
                      <a:pt x="38" y="203"/>
                      <a:pt x="35" y="2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99" name="Freeform 8"/>
              <p:cNvSpPr>
                <a:spLocks noEditPoints="1"/>
              </p:cNvSpPr>
              <p:nvPr/>
            </p:nvSpPr>
            <p:spPr bwMode="auto">
              <a:xfrm>
                <a:off x="1928813" y="1120775"/>
                <a:ext cx="950913" cy="1589087"/>
              </a:xfrm>
              <a:custGeom>
                <a:avLst/>
                <a:gdLst/>
                <a:ahLst/>
                <a:cxnLst>
                  <a:cxn ang="0">
                    <a:pos x="293" y="185"/>
                  </a:cxn>
                  <a:cxn ang="0">
                    <a:pos x="288" y="183"/>
                  </a:cxn>
                  <a:cxn ang="0">
                    <a:pos x="263" y="155"/>
                  </a:cxn>
                  <a:cxn ang="0">
                    <a:pos x="243" y="152"/>
                  </a:cxn>
                  <a:cxn ang="0">
                    <a:pos x="226" y="137"/>
                  </a:cxn>
                  <a:cxn ang="0">
                    <a:pos x="208" y="126"/>
                  </a:cxn>
                  <a:cxn ang="0">
                    <a:pos x="215" y="110"/>
                  </a:cxn>
                  <a:cxn ang="0">
                    <a:pos x="222" y="88"/>
                  </a:cxn>
                  <a:cxn ang="0">
                    <a:pos x="220" y="79"/>
                  </a:cxn>
                  <a:cxn ang="0">
                    <a:pos x="236" y="70"/>
                  </a:cxn>
                  <a:cxn ang="0">
                    <a:pos x="241" y="50"/>
                  </a:cxn>
                  <a:cxn ang="0">
                    <a:pos x="254" y="42"/>
                  </a:cxn>
                  <a:cxn ang="0">
                    <a:pos x="240" y="36"/>
                  </a:cxn>
                  <a:cxn ang="0">
                    <a:pos x="237" y="30"/>
                  </a:cxn>
                  <a:cxn ang="0">
                    <a:pos x="228" y="42"/>
                  </a:cxn>
                  <a:cxn ang="0">
                    <a:pos x="218" y="46"/>
                  </a:cxn>
                  <a:cxn ang="0">
                    <a:pos x="210" y="39"/>
                  </a:cxn>
                  <a:cxn ang="0">
                    <a:pos x="196" y="44"/>
                  </a:cxn>
                  <a:cxn ang="0">
                    <a:pos x="168" y="29"/>
                  </a:cxn>
                  <a:cxn ang="0">
                    <a:pos x="140" y="23"/>
                  </a:cxn>
                  <a:cxn ang="0">
                    <a:pos x="124" y="9"/>
                  </a:cxn>
                  <a:cxn ang="0">
                    <a:pos x="108" y="8"/>
                  </a:cxn>
                  <a:cxn ang="0">
                    <a:pos x="92" y="7"/>
                  </a:cxn>
                  <a:cxn ang="0">
                    <a:pos x="101" y="19"/>
                  </a:cxn>
                  <a:cxn ang="0">
                    <a:pos x="112" y="22"/>
                  </a:cxn>
                  <a:cxn ang="0">
                    <a:pos x="119" y="32"/>
                  </a:cxn>
                  <a:cxn ang="0">
                    <a:pos x="116" y="39"/>
                  </a:cxn>
                  <a:cxn ang="0">
                    <a:pos x="90" y="43"/>
                  </a:cxn>
                  <a:cxn ang="0">
                    <a:pos x="73" y="40"/>
                  </a:cxn>
                  <a:cxn ang="0">
                    <a:pos x="58" y="54"/>
                  </a:cxn>
                  <a:cxn ang="0">
                    <a:pos x="40" y="76"/>
                  </a:cxn>
                  <a:cxn ang="0">
                    <a:pos x="44" y="85"/>
                  </a:cxn>
                  <a:cxn ang="0">
                    <a:pos x="32" y="88"/>
                  </a:cxn>
                  <a:cxn ang="0">
                    <a:pos x="26" y="105"/>
                  </a:cxn>
                  <a:cxn ang="0">
                    <a:pos x="17" y="111"/>
                  </a:cxn>
                  <a:cxn ang="0">
                    <a:pos x="30" y="127"/>
                  </a:cxn>
                  <a:cxn ang="0">
                    <a:pos x="25" y="137"/>
                  </a:cxn>
                  <a:cxn ang="0">
                    <a:pos x="14" y="134"/>
                  </a:cxn>
                  <a:cxn ang="0">
                    <a:pos x="0" y="134"/>
                  </a:cxn>
                  <a:cxn ang="0">
                    <a:pos x="27" y="490"/>
                  </a:cxn>
                  <a:cxn ang="0">
                    <a:pos x="293" y="486"/>
                  </a:cxn>
                  <a:cxn ang="0">
                    <a:pos x="293" y="185"/>
                  </a:cxn>
                  <a:cxn ang="0">
                    <a:pos x="238" y="91"/>
                  </a:cxn>
                  <a:cxn ang="0">
                    <a:pos x="245" y="85"/>
                  </a:cxn>
                  <a:cxn ang="0">
                    <a:pos x="250" y="91"/>
                  </a:cxn>
                  <a:cxn ang="0">
                    <a:pos x="250" y="98"/>
                  </a:cxn>
                  <a:cxn ang="0">
                    <a:pos x="250" y="107"/>
                  </a:cxn>
                  <a:cxn ang="0">
                    <a:pos x="240" y="103"/>
                  </a:cxn>
                  <a:cxn ang="0">
                    <a:pos x="238" y="91"/>
                  </a:cxn>
                  <a:cxn ang="0">
                    <a:pos x="50" y="27"/>
                  </a:cxn>
                  <a:cxn ang="0">
                    <a:pos x="37" y="33"/>
                  </a:cxn>
                  <a:cxn ang="0">
                    <a:pos x="33" y="22"/>
                  </a:cxn>
                  <a:cxn ang="0">
                    <a:pos x="45" y="10"/>
                  </a:cxn>
                  <a:cxn ang="0">
                    <a:pos x="59" y="13"/>
                  </a:cxn>
                  <a:cxn ang="0">
                    <a:pos x="78" y="9"/>
                  </a:cxn>
                  <a:cxn ang="0">
                    <a:pos x="80" y="23"/>
                  </a:cxn>
                  <a:cxn ang="0">
                    <a:pos x="68" y="28"/>
                  </a:cxn>
                  <a:cxn ang="0">
                    <a:pos x="50" y="27"/>
                  </a:cxn>
                </a:cxnLst>
                <a:rect l="0" t="0" r="r" b="b"/>
                <a:pathLst>
                  <a:path w="293" h="490">
                    <a:moveTo>
                      <a:pt x="293" y="185"/>
                    </a:moveTo>
                    <a:cubicBezTo>
                      <a:pt x="291" y="185"/>
                      <a:pt x="289" y="184"/>
                      <a:pt x="288" y="183"/>
                    </a:cubicBezTo>
                    <a:cubicBezTo>
                      <a:pt x="285" y="180"/>
                      <a:pt x="271" y="155"/>
                      <a:pt x="263" y="155"/>
                    </a:cubicBezTo>
                    <a:cubicBezTo>
                      <a:pt x="255" y="155"/>
                      <a:pt x="245" y="155"/>
                      <a:pt x="243" y="152"/>
                    </a:cubicBezTo>
                    <a:cubicBezTo>
                      <a:pt x="241" y="149"/>
                      <a:pt x="233" y="141"/>
                      <a:pt x="226" y="137"/>
                    </a:cubicBezTo>
                    <a:cubicBezTo>
                      <a:pt x="220" y="133"/>
                      <a:pt x="208" y="132"/>
                      <a:pt x="208" y="126"/>
                    </a:cubicBezTo>
                    <a:cubicBezTo>
                      <a:pt x="208" y="121"/>
                      <a:pt x="212" y="113"/>
                      <a:pt x="215" y="110"/>
                    </a:cubicBezTo>
                    <a:cubicBezTo>
                      <a:pt x="217" y="107"/>
                      <a:pt x="226" y="94"/>
                      <a:pt x="222" y="88"/>
                    </a:cubicBezTo>
                    <a:cubicBezTo>
                      <a:pt x="218" y="83"/>
                      <a:pt x="217" y="82"/>
                      <a:pt x="220" y="79"/>
                    </a:cubicBezTo>
                    <a:cubicBezTo>
                      <a:pt x="223" y="76"/>
                      <a:pt x="235" y="72"/>
                      <a:pt x="236" y="70"/>
                    </a:cubicBezTo>
                    <a:cubicBezTo>
                      <a:pt x="237" y="67"/>
                      <a:pt x="237" y="54"/>
                      <a:pt x="241" y="50"/>
                    </a:cubicBezTo>
                    <a:cubicBezTo>
                      <a:pt x="246" y="47"/>
                      <a:pt x="256" y="43"/>
                      <a:pt x="254" y="42"/>
                    </a:cubicBezTo>
                    <a:cubicBezTo>
                      <a:pt x="251" y="41"/>
                      <a:pt x="239" y="40"/>
                      <a:pt x="240" y="36"/>
                    </a:cubicBezTo>
                    <a:cubicBezTo>
                      <a:pt x="240" y="33"/>
                      <a:pt x="246" y="22"/>
                      <a:pt x="237" y="30"/>
                    </a:cubicBezTo>
                    <a:cubicBezTo>
                      <a:pt x="228" y="37"/>
                      <a:pt x="229" y="42"/>
                      <a:pt x="228" y="42"/>
                    </a:cubicBezTo>
                    <a:cubicBezTo>
                      <a:pt x="226" y="41"/>
                      <a:pt x="223" y="49"/>
                      <a:pt x="218" y="46"/>
                    </a:cubicBezTo>
                    <a:cubicBezTo>
                      <a:pt x="214" y="43"/>
                      <a:pt x="214" y="36"/>
                      <a:pt x="210" y="39"/>
                    </a:cubicBezTo>
                    <a:cubicBezTo>
                      <a:pt x="206" y="42"/>
                      <a:pt x="198" y="46"/>
                      <a:pt x="196" y="44"/>
                    </a:cubicBezTo>
                    <a:cubicBezTo>
                      <a:pt x="193" y="42"/>
                      <a:pt x="178" y="31"/>
                      <a:pt x="168" y="29"/>
                    </a:cubicBezTo>
                    <a:cubicBezTo>
                      <a:pt x="158" y="27"/>
                      <a:pt x="140" y="25"/>
                      <a:pt x="140" y="23"/>
                    </a:cubicBezTo>
                    <a:cubicBezTo>
                      <a:pt x="139" y="21"/>
                      <a:pt x="128" y="8"/>
                      <a:pt x="124" y="9"/>
                    </a:cubicBezTo>
                    <a:cubicBezTo>
                      <a:pt x="119" y="9"/>
                      <a:pt x="108" y="8"/>
                      <a:pt x="108" y="8"/>
                    </a:cubicBezTo>
                    <a:cubicBezTo>
                      <a:pt x="108" y="8"/>
                      <a:pt x="91" y="0"/>
                      <a:pt x="92" y="7"/>
                    </a:cubicBezTo>
                    <a:cubicBezTo>
                      <a:pt x="94" y="14"/>
                      <a:pt x="96" y="19"/>
                      <a:pt x="101" y="19"/>
                    </a:cubicBezTo>
                    <a:cubicBezTo>
                      <a:pt x="105" y="19"/>
                      <a:pt x="110" y="18"/>
                      <a:pt x="112" y="22"/>
                    </a:cubicBezTo>
                    <a:cubicBezTo>
                      <a:pt x="114" y="27"/>
                      <a:pt x="119" y="29"/>
                      <a:pt x="119" y="32"/>
                    </a:cubicBezTo>
                    <a:cubicBezTo>
                      <a:pt x="119" y="35"/>
                      <a:pt x="119" y="38"/>
                      <a:pt x="116" y="39"/>
                    </a:cubicBezTo>
                    <a:cubicBezTo>
                      <a:pt x="112" y="40"/>
                      <a:pt x="93" y="43"/>
                      <a:pt x="90" y="43"/>
                    </a:cubicBezTo>
                    <a:cubicBezTo>
                      <a:pt x="86" y="43"/>
                      <a:pt x="77" y="37"/>
                      <a:pt x="73" y="40"/>
                    </a:cubicBezTo>
                    <a:cubicBezTo>
                      <a:pt x="70" y="42"/>
                      <a:pt x="59" y="50"/>
                      <a:pt x="58" y="54"/>
                    </a:cubicBezTo>
                    <a:cubicBezTo>
                      <a:pt x="57" y="59"/>
                      <a:pt x="38" y="74"/>
                      <a:pt x="40" y="76"/>
                    </a:cubicBezTo>
                    <a:cubicBezTo>
                      <a:pt x="42" y="78"/>
                      <a:pt x="47" y="83"/>
                      <a:pt x="44" y="85"/>
                    </a:cubicBezTo>
                    <a:cubicBezTo>
                      <a:pt x="42" y="86"/>
                      <a:pt x="33" y="83"/>
                      <a:pt x="32" y="88"/>
                    </a:cubicBezTo>
                    <a:cubicBezTo>
                      <a:pt x="32" y="93"/>
                      <a:pt x="29" y="104"/>
                      <a:pt x="26" y="105"/>
                    </a:cubicBezTo>
                    <a:cubicBezTo>
                      <a:pt x="23" y="106"/>
                      <a:pt x="13" y="106"/>
                      <a:pt x="17" y="111"/>
                    </a:cubicBezTo>
                    <a:cubicBezTo>
                      <a:pt x="20" y="116"/>
                      <a:pt x="32" y="125"/>
                      <a:pt x="30" y="127"/>
                    </a:cubicBezTo>
                    <a:cubicBezTo>
                      <a:pt x="28" y="129"/>
                      <a:pt x="27" y="137"/>
                      <a:pt x="25" y="137"/>
                    </a:cubicBezTo>
                    <a:cubicBezTo>
                      <a:pt x="22" y="138"/>
                      <a:pt x="20" y="136"/>
                      <a:pt x="14" y="134"/>
                    </a:cubicBezTo>
                    <a:cubicBezTo>
                      <a:pt x="11" y="133"/>
                      <a:pt x="5" y="133"/>
                      <a:pt x="0" y="134"/>
                    </a:cubicBezTo>
                    <a:cubicBezTo>
                      <a:pt x="27" y="490"/>
                      <a:pt x="27" y="490"/>
                      <a:pt x="27" y="490"/>
                    </a:cubicBezTo>
                    <a:cubicBezTo>
                      <a:pt x="293" y="486"/>
                      <a:pt x="293" y="486"/>
                      <a:pt x="293" y="486"/>
                    </a:cubicBezTo>
                    <a:cubicBezTo>
                      <a:pt x="293" y="185"/>
                      <a:pt x="293" y="185"/>
                      <a:pt x="293" y="185"/>
                    </a:cubicBezTo>
                    <a:close/>
                    <a:moveTo>
                      <a:pt x="238" y="91"/>
                    </a:moveTo>
                    <a:cubicBezTo>
                      <a:pt x="238" y="91"/>
                      <a:pt x="244" y="85"/>
                      <a:pt x="245" y="85"/>
                    </a:cubicBezTo>
                    <a:cubicBezTo>
                      <a:pt x="246" y="85"/>
                      <a:pt x="250" y="89"/>
                      <a:pt x="250" y="91"/>
                    </a:cubicBezTo>
                    <a:cubicBezTo>
                      <a:pt x="250" y="93"/>
                      <a:pt x="248" y="96"/>
                      <a:pt x="250" y="98"/>
                    </a:cubicBezTo>
                    <a:cubicBezTo>
                      <a:pt x="252" y="100"/>
                      <a:pt x="251" y="105"/>
                      <a:pt x="250" y="107"/>
                    </a:cubicBezTo>
                    <a:cubicBezTo>
                      <a:pt x="250" y="109"/>
                      <a:pt x="246" y="107"/>
                      <a:pt x="240" y="103"/>
                    </a:cubicBezTo>
                    <a:cubicBezTo>
                      <a:pt x="234" y="99"/>
                      <a:pt x="236" y="96"/>
                      <a:pt x="238" y="91"/>
                    </a:cubicBezTo>
                    <a:close/>
                    <a:moveTo>
                      <a:pt x="50" y="27"/>
                    </a:moveTo>
                    <a:cubicBezTo>
                      <a:pt x="50" y="27"/>
                      <a:pt x="42" y="33"/>
                      <a:pt x="37" y="33"/>
                    </a:cubicBezTo>
                    <a:cubicBezTo>
                      <a:pt x="33" y="34"/>
                      <a:pt x="31" y="26"/>
                      <a:pt x="33" y="22"/>
                    </a:cubicBezTo>
                    <a:cubicBezTo>
                      <a:pt x="35" y="18"/>
                      <a:pt x="41" y="14"/>
                      <a:pt x="45" y="10"/>
                    </a:cubicBezTo>
                    <a:cubicBezTo>
                      <a:pt x="48" y="6"/>
                      <a:pt x="54" y="10"/>
                      <a:pt x="59" y="13"/>
                    </a:cubicBezTo>
                    <a:cubicBezTo>
                      <a:pt x="64" y="16"/>
                      <a:pt x="70" y="8"/>
                      <a:pt x="78" y="9"/>
                    </a:cubicBezTo>
                    <a:cubicBezTo>
                      <a:pt x="87" y="10"/>
                      <a:pt x="81" y="23"/>
                      <a:pt x="80" y="23"/>
                    </a:cubicBezTo>
                    <a:cubicBezTo>
                      <a:pt x="78" y="23"/>
                      <a:pt x="71" y="26"/>
                      <a:pt x="68" y="28"/>
                    </a:cubicBezTo>
                    <a:cubicBezTo>
                      <a:pt x="65" y="31"/>
                      <a:pt x="56" y="29"/>
                      <a:pt x="50" y="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100" name="Freeform 9"/>
              <p:cNvSpPr>
                <a:spLocks noEditPoints="1"/>
              </p:cNvSpPr>
              <p:nvPr/>
            </p:nvSpPr>
            <p:spPr bwMode="auto">
              <a:xfrm>
                <a:off x="2016125" y="2693988"/>
                <a:ext cx="1131888" cy="1255712"/>
              </a:xfrm>
              <a:custGeom>
                <a:avLst/>
                <a:gdLst/>
                <a:ahLst/>
                <a:cxnLst>
                  <a:cxn ang="0">
                    <a:pos x="15" y="202"/>
                  </a:cxn>
                  <a:cxn ang="0">
                    <a:pos x="33" y="193"/>
                  </a:cxn>
                  <a:cxn ang="0">
                    <a:pos x="51" y="193"/>
                  </a:cxn>
                  <a:cxn ang="0">
                    <a:pos x="60" y="189"/>
                  </a:cxn>
                  <a:cxn ang="0">
                    <a:pos x="69" y="194"/>
                  </a:cxn>
                  <a:cxn ang="0">
                    <a:pos x="92" y="191"/>
                  </a:cxn>
                  <a:cxn ang="0">
                    <a:pos x="115" y="200"/>
                  </a:cxn>
                  <a:cxn ang="0">
                    <a:pos x="130" y="200"/>
                  </a:cxn>
                  <a:cxn ang="0">
                    <a:pos x="141" y="206"/>
                  </a:cxn>
                  <a:cxn ang="0">
                    <a:pos x="158" y="211"/>
                  </a:cxn>
                  <a:cxn ang="0">
                    <a:pos x="169" y="226"/>
                  </a:cxn>
                  <a:cxn ang="0">
                    <a:pos x="174" y="236"/>
                  </a:cxn>
                  <a:cxn ang="0">
                    <a:pos x="187" y="245"/>
                  </a:cxn>
                  <a:cxn ang="0">
                    <a:pos x="203" y="279"/>
                  </a:cxn>
                  <a:cxn ang="0">
                    <a:pos x="207" y="294"/>
                  </a:cxn>
                  <a:cxn ang="0">
                    <a:pos x="215" y="297"/>
                  </a:cxn>
                  <a:cxn ang="0">
                    <a:pos x="226" y="286"/>
                  </a:cxn>
                  <a:cxn ang="0">
                    <a:pos x="224" y="275"/>
                  </a:cxn>
                  <a:cxn ang="0">
                    <a:pos x="240" y="256"/>
                  </a:cxn>
                  <a:cxn ang="0">
                    <a:pos x="252" y="252"/>
                  </a:cxn>
                  <a:cxn ang="0">
                    <a:pos x="263" y="230"/>
                  </a:cxn>
                  <a:cxn ang="0">
                    <a:pos x="269" y="219"/>
                  </a:cxn>
                  <a:cxn ang="0">
                    <a:pos x="272" y="220"/>
                  </a:cxn>
                  <a:cxn ang="0">
                    <a:pos x="274" y="231"/>
                  </a:cxn>
                  <a:cxn ang="0">
                    <a:pos x="271" y="243"/>
                  </a:cxn>
                  <a:cxn ang="0">
                    <a:pos x="266" y="261"/>
                  </a:cxn>
                  <a:cxn ang="0">
                    <a:pos x="262" y="280"/>
                  </a:cxn>
                  <a:cxn ang="0">
                    <a:pos x="263" y="287"/>
                  </a:cxn>
                  <a:cxn ang="0">
                    <a:pos x="251" y="296"/>
                  </a:cxn>
                  <a:cxn ang="0">
                    <a:pos x="256" y="305"/>
                  </a:cxn>
                  <a:cxn ang="0">
                    <a:pos x="273" y="293"/>
                  </a:cxn>
                  <a:cxn ang="0">
                    <a:pos x="278" y="273"/>
                  </a:cxn>
                  <a:cxn ang="0">
                    <a:pos x="284" y="271"/>
                  </a:cxn>
                  <a:cxn ang="0">
                    <a:pos x="290" y="269"/>
                  </a:cxn>
                  <a:cxn ang="0">
                    <a:pos x="297" y="274"/>
                  </a:cxn>
                  <a:cxn ang="0">
                    <a:pos x="290" y="289"/>
                  </a:cxn>
                  <a:cxn ang="0">
                    <a:pos x="287" y="301"/>
                  </a:cxn>
                  <a:cxn ang="0">
                    <a:pos x="283" y="311"/>
                  </a:cxn>
                  <a:cxn ang="0">
                    <a:pos x="289" y="315"/>
                  </a:cxn>
                  <a:cxn ang="0">
                    <a:pos x="300" y="322"/>
                  </a:cxn>
                  <a:cxn ang="0">
                    <a:pos x="310" y="306"/>
                  </a:cxn>
                  <a:cxn ang="0">
                    <a:pos x="312" y="321"/>
                  </a:cxn>
                  <a:cxn ang="0">
                    <a:pos x="324" y="334"/>
                  </a:cxn>
                  <a:cxn ang="0">
                    <a:pos x="331" y="361"/>
                  </a:cxn>
                  <a:cxn ang="0">
                    <a:pos x="331" y="372"/>
                  </a:cxn>
                  <a:cxn ang="0">
                    <a:pos x="342" y="387"/>
                  </a:cxn>
                  <a:cxn ang="0">
                    <a:pos x="349" y="0"/>
                  </a:cxn>
                  <a:cxn ang="0">
                    <a:pos x="0" y="5"/>
                  </a:cxn>
                  <a:cxn ang="0">
                    <a:pos x="15" y="202"/>
                  </a:cxn>
                  <a:cxn ang="0">
                    <a:pos x="243" y="326"/>
                  </a:cxn>
                  <a:cxn ang="0">
                    <a:pos x="261" y="317"/>
                  </a:cxn>
                  <a:cxn ang="0">
                    <a:pos x="271" y="322"/>
                  </a:cxn>
                  <a:cxn ang="0">
                    <a:pos x="279" y="324"/>
                  </a:cxn>
                  <a:cxn ang="0">
                    <a:pos x="268" y="327"/>
                  </a:cxn>
                  <a:cxn ang="0">
                    <a:pos x="261" y="329"/>
                  </a:cxn>
                  <a:cxn ang="0">
                    <a:pos x="246" y="330"/>
                  </a:cxn>
                  <a:cxn ang="0">
                    <a:pos x="243" y="326"/>
                  </a:cxn>
                </a:cxnLst>
                <a:rect l="0" t="0" r="r" b="b"/>
                <a:pathLst>
                  <a:path w="349" h="387">
                    <a:moveTo>
                      <a:pt x="15" y="202"/>
                    </a:moveTo>
                    <a:cubicBezTo>
                      <a:pt x="23" y="198"/>
                      <a:pt x="30" y="194"/>
                      <a:pt x="33" y="193"/>
                    </a:cubicBezTo>
                    <a:cubicBezTo>
                      <a:pt x="42" y="192"/>
                      <a:pt x="48" y="197"/>
                      <a:pt x="51" y="193"/>
                    </a:cubicBezTo>
                    <a:cubicBezTo>
                      <a:pt x="54" y="190"/>
                      <a:pt x="57" y="187"/>
                      <a:pt x="60" y="189"/>
                    </a:cubicBezTo>
                    <a:cubicBezTo>
                      <a:pt x="62" y="191"/>
                      <a:pt x="65" y="194"/>
                      <a:pt x="69" y="194"/>
                    </a:cubicBezTo>
                    <a:cubicBezTo>
                      <a:pt x="72" y="194"/>
                      <a:pt x="88" y="188"/>
                      <a:pt x="92" y="191"/>
                    </a:cubicBezTo>
                    <a:cubicBezTo>
                      <a:pt x="96" y="193"/>
                      <a:pt x="106" y="197"/>
                      <a:pt x="115" y="200"/>
                    </a:cubicBezTo>
                    <a:cubicBezTo>
                      <a:pt x="125" y="203"/>
                      <a:pt x="125" y="196"/>
                      <a:pt x="130" y="200"/>
                    </a:cubicBezTo>
                    <a:cubicBezTo>
                      <a:pt x="135" y="205"/>
                      <a:pt x="139" y="205"/>
                      <a:pt x="141" y="206"/>
                    </a:cubicBezTo>
                    <a:cubicBezTo>
                      <a:pt x="143" y="207"/>
                      <a:pt x="149" y="199"/>
                      <a:pt x="158" y="211"/>
                    </a:cubicBezTo>
                    <a:cubicBezTo>
                      <a:pt x="167" y="222"/>
                      <a:pt x="170" y="222"/>
                      <a:pt x="169" y="226"/>
                    </a:cubicBezTo>
                    <a:cubicBezTo>
                      <a:pt x="168" y="230"/>
                      <a:pt x="171" y="236"/>
                      <a:pt x="174" y="236"/>
                    </a:cubicBezTo>
                    <a:cubicBezTo>
                      <a:pt x="176" y="236"/>
                      <a:pt x="185" y="242"/>
                      <a:pt x="187" y="245"/>
                    </a:cubicBezTo>
                    <a:cubicBezTo>
                      <a:pt x="189" y="248"/>
                      <a:pt x="203" y="274"/>
                      <a:pt x="203" y="279"/>
                    </a:cubicBezTo>
                    <a:cubicBezTo>
                      <a:pt x="203" y="285"/>
                      <a:pt x="205" y="294"/>
                      <a:pt x="207" y="294"/>
                    </a:cubicBezTo>
                    <a:cubicBezTo>
                      <a:pt x="210" y="295"/>
                      <a:pt x="215" y="297"/>
                      <a:pt x="215" y="297"/>
                    </a:cubicBezTo>
                    <a:cubicBezTo>
                      <a:pt x="215" y="297"/>
                      <a:pt x="230" y="291"/>
                      <a:pt x="226" y="286"/>
                    </a:cubicBezTo>
                    <a:cubicBezTo>
                      <a:pt x="223" y="280"/>
                      <a:pt x="222" y="279"/>
                      <a:pt x="224" y="275"/>
                    </a:cubicBezTo>
                    <a:cubicBezTo>
                      <a:pt x="225" y="272"/>
                      <a:pt x="239" y="257"/>
                      <a:pt x="240" y="256"/>
                    </a:cubicBezTo>
                    <a:cubicBezTo>
                      <a:pt x="242" y="255"/>
                      <a:pt x="249" y="255"/>
                      <a:pt x="252" y="252"/>
                    </a:cubicBezTo>
                    <a:cubicBezTo>
                      <a:pt x="254" y="249"/>
                      <a:pt x="261" y="233"/>
                      <a:pt x="263" y="230"/>
                    </a:cubicBezTo>
                    <a:cubicBezTo>
                      <a:pt x="265" y="228"/>
                      <a:pt x="268" y="221"/>
                      <a:pt x="269" y="219"/>
                    </a:cubicBezTo>
                    <a:cubicBezTo>
                      <a:pt x="269" y="217"/>
                      <a:pt x="272" y="218"/>
                      <a:pt x="272" y="220"/>
                    </a:cubicBezTo>
                    <a:cubicBezTo>
                      <a:pt x="272" y="222"/>
                      <a:pt x="276" y="230"/>
                      <a:pt x="274" y="231"/>
                    </a:cubicBezTo>
                    <a:cubicBezTo>
                      <a:pt x="272" y="232"/>
                      <a:pt x="271" y="240"/>
                      <a:pt x="271" y="243"/>
                    </a:cubicBezTo>
                    <a:cubicBezTo>
                      <a:pt x="271" y="245"/>
                      <a:pt x="268" y="257"/>
                      <a:pt x="266" y="261"/>
                    </a:cubicBezTo>
                    <a:cubicBezTo>
                      <a:pt x="265" y="265"/>
                      <a:pt x="261" y="275"/>
                      <a:pt x="262" y="280"/>
                    </a:cubicBezTo>
                    <a:cubicBezTo>
                      <a:pt x="263" y="284"/>
                      <a:pt x="266" y="284"/>
                      <a:pt x="263" y="287"/>
                    </a:cubicBezTo>
                    <a:cubicBezTo>
                      <a:pt x="260" y="291"/>
                      <a:pt x="253" y="293"/>
                      <a:pt x="251" y="296"/>
                    </a:cubicBezTo>
                    <a:cubicBezTo>
                      <a:pt x="249" y="299"/>
                      <a:pt x="253" y="307"/>
                      <a:pt x="256" y="305"/>
                    </a:cubicBezTo>
                    <a:cubicBezTo>
                      <a:pt x="259" y="303"/>
                      <a:pt x="272" y="295"/>
                      <a:pt x="273" y="293"/>
                    </a:cubicBezTo>
                    <a:cubicBezTo>
                      <a:pt x="274" y="290"/>
                      <a:pt x="274" y="278"/>
                      <a:pt x="278" y="273"/>
                    </a:cubicBezTo>
                    <a:cubicBezTo>
                      <a:pt x="282" y="268"/>
                      <a:pt x="283" y="268"/>
                      <a:pt x="284" y="271"/>
                    </a:cubicBezTo>
                    <a:cubicBezTo>
                      <a:pt x="285" y="273"/>
                      <a:pt x="288" y="270"/>
                      <a:pt x="290" y="269"/>
                    </a:cubicBezTo>
                    <a:cubicBezTo>
                      <a:pt x="292" y="268"/>
                      <a:pt x="296" y="268"/>
                      <a:pt x="297" y="274"/>
                    </a:cubicBezTo>
                    <a:cubicBezTo>
                      <a:pt x="297" y="279"/>
                      <a:pt x="292" y="285"/>
                      <a:pt x="290" y="289"/>
                    </a:cubicBezTo>
                    <a:cubicBezTo>
                      <a:pt x="289" y="293"/>
                      <a:pt x="289" y="299"/>
                      <a:pt x="287" y="301"/>
                    </a:cubicBezTo>
                    <a:cubicBezTo>
                      <a:pt x="285" y="304"/>
                      <a:pt x="281" y="309"/>
                      <a:pt x="283" y="311"/>
                    </a:cubicBezTo>
                    <a:cubicBezTo>
                      <a:pt x="284" y="313"/>
                      <a:pt x="287" y="312"/>
                      <a:pt x="289" y="315"/>
                    </a:cubicBezTo>
                    <a:cubicBezTo>
                      <a:pt x="292" y="319"/>
                      <a:pt x="299" y="324"/>
                      <a:pt x="300" y="322"/>
                    </a:cubicBezTo>
                    <a:cubicBezTo>
                      <a:pt x="302" y="320"/>
                      <a:pt x="309" y="302"/>
                      <a:pt x="310" y="306"/>
                    </a:cubicBezTo>
                    <a:cubicBezTo>
                      <a:pt x="311" y="309"/>
                      <a:pt x="309" y="317"/>
                      <a:pt x="312" y="321"/>
                    </a:cubicBezTo>
                    <a:cubicBezTo>
                      <a:pt x="316" y="325"/>
                      <a:pt x="323" y="326"/>
                      <a:pt x="324" y="334"/>
                    </a:cubicBezTo>
                    <a:cubicBezTo>
                      <a:pt x="326" y="341"/>
                      <a:pt x="333" y="359"/>
                      <a:pt x="331" y="361"/>
                    </a:cubicBezTo>
                    <a:cubicBezTo>
                      <a:pt x="329" y="363"/>
                      <a:pt x="328" y="366"/>
                      <a:pt x="331" y="372"/>
                    </a:cubicBezTo>
                    <a:cubicBezTo>
                      <a:pt x="333" y="375"/>
                      <a:pt x="337" y="381"/>
                      <a:pt x="342" y="387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5" y="202"/>
                      <a:pt x="15" y="202"/>
                      <a:pt x="15" y="202"/>
                    </a:cubicBezTo>
                    <a:close/>
                    <a:moveTo>
                      <a:pt x="243" y="326"/>
                    </a:moveTo>
                    <a:cubicBezTo>
                      <a:pt x="245" y="325"/>
                      <a:pt x="258" y="316"/>
                      <a:pt x="261" y="317"/>
                    </a:cubicBezTo>
                    <a:cubicBezTo>
                      <a:pt x="264" y="319"/>
                      <a:pt x="269" y="322"/>
                      <a:pt x="271" y="322"/>
                    </a:cubicBezTo>
                    <a:cubicBezTo>
                      <a:pt x="272" y="323"/>
                      <a:pt x="279" y="322"/>
                      <a:pt x="279" y="324"/>
                    </a:cubicBezTo>
                    <a:cubicBezTo>
                      <a:pt x="279" y="326"/>
                      <a:pt x="272" y="327"/>
                      <a:pt x="268" y="327"/>
                    </a:cubicBezTo>
                    <a:cubicBezTo>
                      <a:pt x="264" y="327"/>
                      <a:pt x="264" y="328"/>
                      <a:pt x="261" y="329"/>
                    </a:cubicBezTo>
                    <a:cubicBezTo>
                      <a:pt x="258" y="331"/>
                      <a:pt x="248" y="332"/>
                      <a:pt x="246" y="330"/>
                    </a:cubicBezTo>
                    <a:cubicBezTo>
                      <a:pt x="245" y="329"/>
                      <a:pt x="243" y="326"/>
                      <a:pt x="243" y="32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101" name="Freeform 10"/>
              <p:cNvSpPr>
                <a:spLocks/>
              </p:cNvSpPr>
              <p:nvPr/>
            </p:nvSpPr>
            <p:spPr bwMode="auto">
              <a:xfrm>
                <a:off x="523875" y="1435100"/>
                <a:ext cx="1541463" cy="2390775"/>
              </a:xfrm>
              <a:custGeom>
                <a:avLst/>
                <a:gdLst/>
                <a:ahLst/>
                <a:cxnLst>
                  <a:cxn ang="0">
                    <a:pos x="207" y="733"/>
                  </a:cxn>
                  <a:cxn ang="0">
                    <a:pos x="245" y="701"/>
                  </a:cxn>
                  <a:cxn ang="0">
                    <a:pos x="274" y="681"/>
                  </a:cxn>
                  <a:cxn ang="0">
                    <a:pos x="311" y="682"/>
                  </a:cxn>
                  <a:cxn ang="0">
                    <a:pos x="343" y="678"/>
                  </a:cxn>
                  <a:cxn ang="0">
                    <a:pos x="371" y="637"/>
                  </a:cxn>
                  <a:cxn ang="0">
                    <a:pos x="421" y="611"/>
                  </a:cxn>
                  <a:cxn ang="0">
                    <a:pos x="475" y="590"/>
                  </a:cxn>
                  <a:cxn ang="0">
                    <a:pos x="427" y="38"/>
                  </a:cxn>
                  <a:cxn ang="0">
                    <a:pos x="411" y="32"/>
                  </a:cxn>
                  <a:cxn ang="0">
                    <a:pos x="368" y="13"/>
                  </a:cxn>
                  <a:cxn ang="0">
                    <a:pos x="323" y="60"/>
                  </a:cxn>
                  <a:cxn ang="0">
                    <a:pos x="307" y="80"/>
                  </a:cxn>
                  <a:cxn ang="0">
                    <a:pos x="309" y="96"/>
                  </a:cxn>
                  <a:cxn ang="0">
                    <a:pos x="282" y="93"/>
                  </a:cxn>
                  <a:cxn ang="0">
                    <a:pos x="283" y="132"/>
                  </a:cxn>
                  <a:cxn ang="0">
                    <a:pos x="261" y="121"/>
                  </a:cxn>
                  <a:cxn ang="0">
                    <a:pos x="237" y="130"/>
                  </a:cxn>
                  <a:cxn ang="0">
                    <a:pos x="243" y="168"/>
                  </a:cxn>
                  <a:cxn ang="0">
                    <a:pos x="217" y="215"/>
                  </a:cxn>
                  <a:cxn ang="0">
                    <a:pos x="148" y="240"/>
                  </a:cxn>
                  <a:cxn ang="0">
                    <a:pos x="119" y="259"/>
                  </a:cxn>
                  <a:cxn ang="0">
                    <a:pos x="87" y="271"/>
                  </a:cxn>
                  <a:cxn ang="0">
                    <a:pos x="70" y="284"/>
                  </a:cxn>
                  <a:cxn ang="0">
                    <a:pos x="18" y="340"/>
                  </a:cxn>
                  <a:cxn ang="0">
                    <a:pos x="7" y="336"/>
                  </a:cxn>
                  <a:cxn ang="0">
                    <a:pos x="12" y="360"/>
                  </a:cxn>
                  <a:cxn ang="0">
                    <a:pos x="7" y="395"/>
                  </a:cxn>
                  <a:cxn ang="0">
                    <a:pos x="44" y="465"/>
                  </a:cxn>
                  <a:cxn ang="0">
                    <a:pos x="27" y="465"/>
                  </a:cxn>
                  <a:cxn ang="0">
                    <a:pos x="27" y="483"/>
                  </a:cxn>
                  <a:cxn ang="0">
                    <a:pos x="54" y="521"/>
                  </a:cxn>
                  <a:cxn ang="0">
                    <a:pos x="87" y="579"/>
                  </a:cxn>
                  <a:cxn ang="0">
                    <a:pos x="115" y="616"/>
                  </a:cxn>
                  <a:cxn ang="0">
                    <a:pos x="136" y="593"/>
                  </a:cxn>
                  <a:cxn ang="0">
                    <a:pos x="134" y="617"/>
                  </a:cxn>
                  <a:cxn ang="0">
                    <a:pos x="130" y="642"/>
                  </a:cxn>
                  <a:cxn ang="0">
                    <a:pos x="129" y="665"/>
                  </a:cxn>
                  <a:cxn ang="0">
                    <a:pos x="119" y="697"/>
                  </a:cxn>
                  <a:cxn ang="0">
                    <a:pos x="154" y="721"/>
                  </a:cxn>
                  <a:cxn ang="0">
                    <a:pos x="172" y="733"/>
                  </a:cxn>
                  <a:cxn ang="0">
                    <a:pos x="184" y="731"/>
                  </a:cxn>
                  <a:cxn ang="0">
                    <a:pos x="195" y="729"/>
                  </a:cxn>
                </a:cxnLst>
                <a:rect l="0" t="0" r="r" b="b"/>
                <a:pathLst>
                  <a:path w="475" h="737">
                    <a:moveTo>
                      <a:pt x="195" y="729"/>
                    </a:moveTo>
                    <a:cubicBezTo>
                      <a:pt x="200" y="732"/>
                      <a:pt x="204" y="737"/>
                      <a:pt x="207" y="733"/>
                    </a:cubicBezTo>
                    <a:cubicBezTo>
                      <a:pt x="210" y="728"/>
                      <a:pt x="230" y="709"/>
                      <a:pt x="236" y="708"/>
                    </a:cubicBezTo>
                    <a:cubicBezTo>
                      <a:pt x="241" y="708"/>
                      <a:pt x="243" y="706"/>
                      <a:pt x="245" y="701"/>
                    </a:cubicBezTo>
                    <a:cubicBezTo>
                      <a:pt x="248" y="696"/>
                      <a:pt x="255" y="683"/>
                      <a:pt x="260" y="683"/>
                    </a:cubicBezTo>
                    <a:cubicBezTo>
                      <a:pt x="265" y="683"/>
                      <a:pt x="274" y="681"/>
                      <a:pt x="274" y="681"/>
                    </a:cubicBezTo>
                    <a:cubicBezTo>
                      <a:pt x="274" y="681"/>
                      <a:pt x="281" y="675"/>
                      <a:pt x="290" y="676"/>
                    </a:cubicBezTo>
                    <a:cubicBezTo>
                      <a:pt x="298" y="678"/>
                      <a:pt x="306" y="684"/>
                      <a:pt x="311" y="682"/>
                    </a:cubicBezTo>
                    <a:cubicBezTo>
                      <a:pt x="316" y="680"/>
                      <a:pt x="329" y="666"/>
                      <a:pt x="333" y="671"/>
                    </a:cubicBezTo>
                    <a:cubicBezTo>
                      <a:pt x="337" y="676"/>
                      <a:pt x="340" y="680"/>
                      <a:pt x="343" y="678"/>
                    </a:cubicBezTo>
                    <a:cubicBezTo>
                      <a:pt x="346" y="675"/>
                      <a:pt x="363" y="666"/>
                      <a:pt x="367" y="655"/>
                    </a:cubicBezTo>
                    <a:cubicBezTo>
                      <a:pt x="370" y="643"/>
                      <a:pt x="368" y="639"/>
                      <a:pt x="371" y="637"/>
                    </a:cubicBezTo>
                    <a:cubicBezTo>
                      <a:pt x="375" y="635"/>
                      <a:pt x="402" y="617"/>
                      <a:pt x="406" y="614"/>
                    </a:cubicBezTo>
                    <a:cubicBezTo>
                      <a:pt x="410" y="612"/>
                      <a:pt x="418" y="611"/>
                      <a:pt x="421" y="611"/>
                    </a:cubicBezTo>
                    <a:cubicBezTo>
                      <a:pt x="424" y="611"/>
                      <a:pt x="441" y="612"/>
                      <a:pt x="444" y="609"/>
                    </a:cubicBezTo>
                    <a:cubicBezTo>
                      <a:pt x="446" y="608"/>
                      <a:pt x="461" y="598"/>
                      <a:pt x="475" y="590"/>
                    </a:cubicBezTo>
                    <a:cubicBezTo>
                      <a:pt x="433" y="37"/>
                      <a:pt x="433" y="37"/>
                      <a:pt x="433" y="37"/>
                    </a:cubicBezTo>
                    <a:cubicBezTo>
                      <a:pt x="430" y="37"/>
                      <a:pt x="427" y="38"/>
                      <a:pt x="427" y="38"/>
                    </a:cubicBezTo>
                    <a:cubicBezTo>
                      <a:pt x="415" y="39"/>
                      <a:pt x="415" y="39"/>
                      <a:pt x="415" y="39"/>
                    </a:cubicBezTo>
                    <a:cubicBezTo>
                      <a:pt x="415" y="39"/>
                      <a:pt x="416" y="35"/>
                      <a:pt x="411" y="32"/>
                    </a:cubicBezTo>
                    <a:cubicBezTo>
                      <a:pt x="406" y="29"/>
                      <a:pt x="397" y="20"/>
                      <a:pt x="396" y="15"/>
                    </a:cubicBezTo>
                    <a:cubicBezTo>
                      <a:pt x="395" y="10"/>
                      <a:pt x="376" y="0"/>
                      <a:pt x="368" y="13"/>
                    </a:cubicBezTo>
                    <a:cubicBezTo>
                      <a:pt x="359" y="27"/>
                      <a:pt x="334" y="49"/>
                      <a:pt x="332" y="49"/>
                    </a:cubicBezTo>
                    <a:cubicBezTo>
                      <a:pt x="331" y="49"/>
                      <a:pt x="323" y="55"/>
                      <a:pt x="323" y="60"/>
                    </a:cubicBezTo>
                    <a:cubicBezTo>
                      <a:pt x="323" y="64"/>
                      <a:pt x="305" y="58"/>
                      <a:pt x="301" y="63"/>
                    </a:cubicBezTo>
                    <a:cubicBezTo>
                      <a:pt x="298" y="67"/>
                      <a:pt x="308" y="76"/>
                      <a:pt x="307" y="80"/>
                    </a:cubicBezTo>
                    <a:cubicBezTo>
                      <a:pt x="306" y="84"/>
                      <a:pt x="302" y="84"/>
                      <a:pt x="303" y="88"/>
                    </a:cubicBezTo>
                    <a:cubicBezTo>
                      <a:pt x="304" y="91"/>
                      <a:pt x="312" y="93"/>
                      <a:pt x="309" y="96"/>
                    </a:cubicBezTo>
                    <a:cubicBezTo>
                      <a:pt x="305" y="100"/>
                      <a:pt x="293" y="109"/>
                      <a:pt x="291" y="106"/>
                    </a:cubicBezTo>
                    <a:cubicBezTo>
                      <a:pt x="288" y="102"/>
                      <a:pt x="287" y="85"/>
                      <a:pt x="282" y="93"/>
                    </a:cubicBezTo>
                    <a:cubicBezTo>
                      <a:pt x="277" y="101"/>
                      <a:pt x="272" y="112"/>
                      <a:pt x="278" y="117"/>
                    </a:cubicBezTo>
                    <a:cubicBezTo>
                      <a:pt x="283" y="122"/>
                      <a:pt x="284" y="127"/>
                      <a:pt x="283" y="132"/>
                    </a:cubicBezTo>
                    <a:cubicBezTo>
                      <a:pt x="283" y="137"/>
                      <a:pt x="284" y="155"/>
                      <a:pt x="276" y="148"/>
                    </a:cubicBezTo>
                    <a:cubicBezTo>
                      <a:pt x="268" y="140"/>
                      <a:pt x="261" y="125"/>
                      <a:pt x="261" y="121"/>
                    </a:cubicBezTo>
                    <a:cubicBezTo>
                      <a:pt x="261" y="116"/>
                      <a:pt x="259" y="100"/>
                      <a:pt x="254" y="107"/>
                    </a:cubicBezTo>
                    <a:cubicBezTo>
                      <a:pt x="248" y="115"/>
                      <a:pt x="238" y="128"/>
                      <a:pt x="237" y="130"/>
                    </a:cubicBezTo>
                    <a:cubicBezTo>
                      <a:pt x="236" y="132"/>
                      <a:pt x="240" y="153"/>
                      <a:pt x="242" y="157"/>
                    </a:cubicBezTo>
                    <a:cubicBezTo>
                      <a:pt x="245" y="160"/>
                      <a:pt x="249" y="162"/>
                      <a:pt x="243" y="168"/>
                    </a:cubicBezTo>
                    <a:cubicBezTo>
                      <a:pt x="238" y="174"/>
                      <a:pt x="228" y="169"/>
                      <a:pt x="226" y="182"/>
                    </a:cubicBezTo>
                    <a:cubicBezTo>
                      <a:pt x="224" y="195"/>
                      <a:pt x="228" y="209"/>
                      <a:pt x="217" y="215"/>
                    </a:cubicBezTo>
                    <a:cubicBezTo>
                      <a:pt x="206" y="222"/>
                      <a:pt x="182" y="233"/>
                      <a:pt x="173" y="236"/>
                    </a:cubicBezTo>
                    <a:cubicBezTo>
                      <a:pt x="164" y="240"/>
                      <a:pt x="151" y="233"/>
                      <a:pt x="148" y="240"/>
                    </a:cubicBezTo>
                    <a:cubicBezTo>
                      <a:pt x="145" y="247"/>
                      <a:pt x="146" y="255"/>
                      <a:pt x="143" y="255"/>
                    </a:cubicBezTo>
                    <a:cubicBezTo>
                      <a:pt x="140" y="255"/>
                      <a:pt x="126" y="251"/>
                      <a:pt x="119" y="259"/>
                    </a:cubicBezTo>
                    <a:cubicBezTo>
                      <a:pt x="112" y="266"/>
                      <a:pt x="115" y="275"/>
                      <a:pt x="108" y="274"/>
                    </a:cubicBezTo>
                    <a:cubicBezTo>
                      <a:pt x="101" y="273"/>
                      <a:pt x="90" y="274"/>
                      <a:pt x="87" y="271"/>
                    </a:cubicBezTo>
                    <a:cubicBezTo>
                      <a:pt x="84" y="268"/>
                      <a:pt x="85" y="258"/>
                      <a:pt x="81" y="266"/>
                    </a:cubicBezTo>
                    <a:cubicBezTo>
                      <a:pt x="77" y="273"/>
                      <a:pt x="76" y="280"/>
                      <a:pt x="70" y="284"/>
                    </a:cubicBezTo>
                    <a:cubicBezTo>
                      <a:pt x="63" y="288"/>
                      <a:pt x="33" y="317"/>
                      <a:pt x="29" y="323"/>
                    </a:cubicBezTo>
                    <a:cubicBezTo>
                      <a:pt x="26" y="328"/>
                      <a:pt x="20" y="341"/>
                      <a:pt x="18" y="340"/>
                    </a:cubicBezTo>
                    <a:cubicBezTo>
                      <a:pt x="16" y="338"/>
                      <a:pt x="18" y="318"/>
                      <a:pt x="15" y="317"/>
                    </a:cubicBezTo>
                    <a:cubicBezTo>
                      <a:pt x="11" y="315"/>
                      <a:pt x="13" y="331"/>
                      <a:pt x="7" y="336"/>
                    </a:cubicBezTo>
                    <a:cubicBezTo>
                      <a:pt x="0" y="341"/>
                      <a:pt x="2" y="344"/>
                      <a:pt x="5" y="348"/>
                    </a:cubicBezTo>
                    <a:cubicBezTo>
                      <a:pt x="8" y="352"/>
                      <a:pt x="14" y="358"/>
                      <a:pt x="12" y="360"/>
                    </a:cubicBezTo>
                    <a:cubicBezTo>
                      <a:pt x="11" y="362"/>
                      <a:pt x="17" y="367"/>
                      <a:pt x="11" y="376"/>
                    </a:cubicBezTo>
                    <a:cubicBezTo>
                      <a:pt x="5" y="385"/>
                      <a:pt x="6" y="390"/>
                      <a:pt x="7" y="395"/>
                    </a:cubicBezTo>
                    <a:cubicBezTo>
                      <a:pt x="9" y="400"/>
                      <a:pt x="29" y="433"/>
                      <a:pt x="34" y="440"/>
                    </a:cubicBezTo>
                    <a:cubicBezTo>
                      <a:pt x="38" y="447"/>
                      <a:pt x="47" y="463"/>
                      <a:pt x="44" y="465"/>
                    </a:cubicBezTo>
                    <a:cubicBezTo>
                      <a:pt x="41" y="466"/>
                      <a:pt x="40" y="462"/>
                      <a:pt x="35" y="460"/>
                    </a:cubicBezTo>
                    <a:cubicBezTo>
                      <a:pt x="30" y="458"/>
                      <a:pt x="26" y="462"/>
                      <a:pt x="27" y="465"/>
                    </a:cubicBezTo>
                    <a:cubicBezTo>
                      <a:pt x="29" y="468"/>
                      <a:pt x="23" y="469"/>
                      <a:pt x="22" y="472"/>
                    </a:cubicBezTo>
                    <a:cubicBezTo>
                      <a:pt x="21" y="475"/>
                      <a:pt x="24" y="479"/>
                      <a:pt x="27" y="483"/>
                    </a:cubicBezTo>
                    <a:cubicBezTo>
                      <a:pt x="30" y="487"/>
                      <a:pt x="44" y="493"/>
                      <a:pt x="46" y="500"/>
                    </a:cubicBezTo>
                    <a:cubicBezTo>
                      <a:pt x="49" y="507"/>
                      <a:pt x="48" y="514"/>
                      <a:pt x="54" y="521"/>
                    </a:cubicBezTo>
                    <a:cubicBezTo>
                      <a:pt x="60" y="529"/>
                      <a:pt x="85" y="546"/>
                      <a:pt x="87" y="556"/>
                    </a:cubicBezTo>
                    <a:cubicBezTo>
                      <a:pt x="89" y="566"/>
                      <a:pt x="82" y="574"/>
                      <a:pt x="87" y="579"/>
                    </a:cubicBezTo>
                    <a:cubicBezTo>
                      <a:pt x="92" y="584"/>
                      <a:pt x="96" y="583"/>
                      <a:pt x="98" y="588"/>
                    </a:cubicBezTo>
                    <a:cubicBezTo>
                      <a:pt x="101" y="593"/>
                      <a:pt x="114" y="615"/>
                      <a:pt x="115" y="616"/>
                    </a:cubicBezTo>
                    <a:cubicBezTo>
                      <a:pt x="117" y="617"/>
                      <a:pt x="123" y="617"/>
                      <a:pt x="125" y="608"/>
                    </a:cubicBezTo>
                    <a:cubicBezTo>
                      <a:pt x="127" y="600"/>
                      <a:pt x="134" y="589"/>
                      <a:pt x="136" y="593"/>
                    </a:cubicBezTo>
                    <a:cubicBezTo>
                      <a:pt x="137" y="596"/>
                      <a:pt x="136" y="602"/>
                      <a:pt x="136" y="604"/>
                    </a:cubicBezTo>
                    <a:cubicBezTo>
                      <a:pt x="135" y="606"/>
                      <a:pt x="134" y="612"/>
                      <a:pt x="134" y="617"/>
                    </a:cubicBezTo>
                    <a:cubicBezTo>
                      <a:pt x="134" y="623"/>
                      <a:pt x="133" y="630"/>
                      <a:pt x="131" y="633"/>
                    </a:cubicBezTo>
                    <a:cubicBezTo>
                      <a:pt x="129" y="637"/>
                      <a:pt x="125" y="634"/>
                      <a:pt x="130" y="642"/>
                    </a:cubicBezTo>
                    <a:cubicBezTo>
                      <a:pt x="135" y="649"/>
                      <a:pt x="134" y="654"/>
                      <a:pt x="134" y="654"/>
                    </a:cubicBezTo>
                    <a:cubicBezTo>
                      <a:pt x="134" y="654"/>
                      <a:pt x="126" y="659"/>
                      <a:pt x="129" y="665"/>
                    </a:cubicBezTo>
                    <a:cubicBezTo>
                      <a:pt x="132" y="671"/>
                      <a:pt x="133" y="676"/>
                      <a:pt x="133" y="679"/>
                    </a:cubicBezTo>
                    <a:cubicBezTo>
                      <a:pt x="132" y="682"/>
                      <a:pt x="116" y="693"/>
                      <a:pt x="119" y="697"/>
                    </a:cubicBezTo>
                    <a:cubicBezTo>
                      <a:pt x="122" y="702"/>
                      <a:pt x="127" y="716"/>
                      <a:pt x="129" y="717"/>
                    </a:cubicBezTo>
                    <a:cubicBezTo>
                      <a:pt x="132" y="718"/>
                      <a:pt x="152" y="718"/>
                      <a:pt x="154" y="721"/>
                    </a:cubicBezTo>
                    <a:cubicBezTo>
                      <a:pt x="157" y="724"/>
                      <a:pt x="158" y="730"/>
                      <a:pt x="162" y="732"/>
                    </a:cubicBezTo>
                    <a:cubicBezTo>
                      <a:pt x="166" y="733"/>
                      <a:pt x="170" y="731"/>
                      <a:pt x="172" y="733"/>
                    </a:cubicBezTo>
                    <a:cubicBezTo>
                      <a:pt x="175" y="735"/>
                      <a:pt x="175" y="736"/>
                      <a:pt x="177" y="736"/>
                    </a:cubicBezTo>
                    <a:cubicBezTo>
                      <a:pt x="179" y="736"/>
                      <a:pt x="184" y="731"/>
                      <a:pt x="184" y="731"/>
                    </a:cubicBezTo>
                    <a:cubicBezTo>
                      <a:pt x="184" y="731"/>
                      <a:pt x="188" y="724"/>
                      <a:pt x="190" y="726"/>
                    </a:cubicBezTo>
                    <a:cubicBezTo>
                      <a:pt x="191" y="727"/>
                      <a:pt x="195" y="729"/>
                      <a:pt x="195" y="72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102" name="Freeform 11"/>
              <p:cNvSpPr>
                <a:spLocks noEditPoints="1"/>
              </p:cNvSpPr>
              <p:nvPr/>
            </p:nvSpPr>
            <p:spPr bwMode="auto">
              <a:xfrm>
                <a:off x="3384550" y="4130675"/>
                <a:ext cx="382588" cy="447675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4" y="15"/>
                  </a:cxn>
                  <a:cxn ang="0">
                    <a:pos x="13" y="22"/>
                  </a:cxn>
                  <a:cxn ang="0">
                    <a:pos x="19" y="12"/>
                  </a:cxn>
                  <a:cxn ang="0">
                    <a:pos x="12" y="1"/>
                  </a:cxn>
                  <a:cxn ang="0">
                    <a:pos x="8" y="7"/>
                  </a:cxn>
                  <a:cxn ang="0">
                    <a:pos x="29" y="42"/>
                  </a:cxn>
                  <a:cxn ang="0">
                    <a:pos x="43" y="85"/>
                  </a:cxn>
                  <a:cxn ang="0">
                    <a:pos x="43" y="98"/>
                  </a:cxn>
                  <a:cxn ang="0">
                    <a:pos x="44" y="113"/>
                  </a:cxn>
                  <a:cxn ang="0">
                    <a:pos x="54" y="127"/>
                  </a:cxn>
                  <a:cxn ang="0">
                    <a:pos x="60" y="135"/>
                  </a:cxn>
                  <a:cxn ang="0">
                    <a:pos x="77" y="138"/>
                  </a:cxn>
                  <a:cxn ang="0">
                    <a:pos x="81" y="125"/>
                  </a:cxn>
                  <a:cxn ang="0">
                    <a:pos x="93" y="109"/>
                  </a:cxn>
                  <a:cxn ang="0">
                    <a:pos x="98" y="120"/>
                  </a:cxn>
                  <a:cxn ang="0">
                    <a:pos x="103" y="113"/>
                  </a:cxn>
                  <a:cxn ang="0">
                    <a:pos x="102" y="106"/>
                  </a:cxn>
                  <a:cxn ang="0">
                    <a:pos x="107" y="96"/>
                  </a:cxn>
                  <a:cxn ang="0">
                    <a:pos x="116" y="84"/>
                  </a:cxn>
                  <a:cxn ang="0">
                    <a:pos x="115" y="62"/>
                  </a:cxn>
                  <a:cxn ang="0">
                    <a:pos x="113" y="53"/>
                  </a:cxn>
                  <a:cxn ang="0">
                    <a:pos x="114" y="46"/>
                  </a:cxn>
                  <a:cxn ang="0">
                    <a:pos x="101" y="47"/>
                  </a:cxn>
                  <a:cxn ang="0">
                    <a:pos x="76" y="57"/>
                  </a:cxn>
                  <a:cxn ang="0">
                    <a:pos x="65" y="59"/>
                  </a:cxn>
                  <a:cxn ang="0">
                    <a:pos x="46" y="43"/>
                  </a:cxn>
                  <a:cxn ang="0">
                    <a:pos x="29" y="42"/>
                  </a:cxn>
                  <a:cxn ang="0">
                    <a:pos x="106" y="13"/>
                  </a:cxn>
                  <a:cxn ang="0">
                    <a:pos x="111" y="26"/>
                  </a:cxn>
                  <a:cxn ang="0">
                    <a:pos x="118" y="27"/>
                  </a:cxn>
                  <a:cxn ang="0">
                    <a:pos x="113" y="17"/>
                  </a:cxn>
                  <a:cxn ang="0">
                    <a:pos x="114" y="10"/>
                  </a:cxn>
                  <a:cxn ang="0">
                    <a:pos x="108" y="8"/>
                  </a:cxn>
                  <a:cxn ang="0">
                    <a:pos x="106" y="13"/>
                  </a:cxn>
                </a:cxnLst>
                <a:rect l="0" t="0" r="r" b="b"/>
                <a:pathLst>
                  <a:path w="118" h="138">
                    <a:moveTo>
                      <a:pt x="8" y="7"/>
                    </a:moveTo>
                    <a:cubicBezTo>
                      <a:pt x="6" y="10"/>
                      <a:pt x="0" y="11"/>
                      <a:pt x="4" y="15"/>
                    </a:cubicBezTo>
                    <a:cubicBezTo>
                      <a:pt x="8" y="19"/>
                      <a:pt x="11" y="23"/>
                      <a:pt x="13" y="22"/>
                    </a:cubicBezTo>
                    <a:cubicBezTo>
                      <a:pt x="15" y="21"/>
                      <a:pt x="22" y="17"/>
                      <a:pt x="19" y="12"/>
                    </a:cubicBezTo>
                    <a:cubicBezTo>
                      <a:pt x="17" y="7"/>
                      <a:pt x="15" y="0"/>
                      <a:pt x="12" y="1"/>
                    </a:cubicBezTo>
                    <a:cubicBezTo>
                      <a:pt x="9" y="3"/>
                      <a:pt x="8" y="7"/>
                      <a:pt x="8" y="7"/>
                    </a:cubicBezTo>
                    <a:close/>
                    <a:moveTo>
                      <a:pt x="29" y="42"/>
                    </a:moveTo>
                    <a:cubicBezTo>
                      <a:pt x="29" y="47"/>
                      <a:pt x="41" y="80"/>
                      <a:pt x="43" y="85"/>
                    </a:cubicBezTo>
                    <a:cubicBezTo>
                      <a:pt x="45" y="90"/>
                      <a:pt x="45" y="95"/>
                      <a:pt x="43" y="98"/>
                    </a:cubicBezTo>
                    <a:cubicBezTo>
                      <a:pt x="41" y="100"/>
                      <a:pt x="41" y="109"/>
                      <a:pt x="44" y="113"/>
                    </a:cubicBezTo>
                    <a:cubicBezTo>
                      <a:pt x="46" y="117"/>
                      <a:pt x="54" y="119"/>
                      <a:pt x="54" y="127"/>
                    </a:cubicBezTo>
                    <a:cubicBezTo>
                      <a:pt x="55" y="136"/>
                      <a:pt x="57" y="133"/>
                      <a:pt x="60" y="135"/>
                    </a:cubicBezTo>
                    <a:cubicBezTo>
                      <a:pt x="62" y="136"/>
                      <a:pt x="77" y="138"/>
                      <a:pt x="77" y="138"/>
                    </a:cubicBezTo>
                    <a:cubicBezTo>
                      <a:pt x="77" y="138"/>
                      <a:pt x="80" y="130"/>
                      <a:pt x="81" y="125"/>
                    </a:cubicBezTo>
                    <a:cubicBezTo>
                      <a:pt x="82" y="120"/>
                      <a:pt x="91" y="106"/>
                      <a:pt x="93" y="109"/>
                    </a:cubicBezTo>
                    <a:cubicBezTo>
                      <a:pt x="96" y="111"/>
                      <a:pt x="98" y="120"/>
                      <a:pt x="98" y="120"/>
                    </a:cubicBezTo>
                    <a:cubicBezTo>
                      <a:pt x="103" y="113"/>
                      <a:pt x="103" y="113"/>
                      <a:pt x="103" y="113"/>
                    </a:cubicBezTo>
                    <a:cubicBezTo>
                      <a:pt x="103" y="113"/>
                      <a:pt x="102" y="110"/>
                      <a:pt x="102" y="106"/>
                    </a:cubicBezTo>
                    <a:cubicBezTo>
                      <a:pt x="102" y="103"/>
                      <a:pt x="102" y="101"/>
                      <a:pt x="107" y="96"/>
                    </a:cubicBezTo>
                    <a:cubicBezTo>
                      <a:pt x="112" y="91"/>
                      <a:pt x="115" y="89"/>
                      <a:pt x="116" y="84"/>
                    </a:cubicBezTo>
                    <a:cubicBezTo>
                      <a:pt x="117" y="79"/>
                      <a:pt x="118" y="67"/>
                      <a:pt x="115" y="62"/>
                    </a:cubicBezTo>
                    <a:cubicBezTo>
                      <a:pt x="113" y="58"/>
                      <a:pt x="112" y="54"/>
                      <a:pt x="113" y="53"/>
                    </a:cubicBezTo>
                    <a:cubicBezTo>
                      <a:pt x="114" y="51"/>
                      <a:pt x="117" y="49"/>
                      <a:pt x="114" y="46"/>
                    </a:cubicBezTo>
                    <a:cubicBezTo>
                      <a:pt x="112" y="44"/>
                      <a:pt x="104" y="45"/>
                      <a:pt x="101" y="47"/>
                    </a:cubicBezTo>
                    <a:cubicBezTo>
                      <a:pt x="98" y="48"/>
                      <a:pt x="78" y="55"/>
                      <a:pt x="76" y="57"/>
                    </a:cubicBezTo>
                    <a:cubicBezTo>
                      <a:pt x="73" y="59"/>
                      <a:pt x="68" y="63"/>
                      <a:pt x="65" y="59"/>
                    </a:cubicBezTo>
                    <a:cubicBezTo>
                      <a:pt x="62" y="55"/>
                      <a:pt x="48" y="43"/>
                      <a:pt x="46" y="43"/>
                    </a:cubicBezTo>
                    <a:cubicBezTo>
                      <a:pt x="45" y="43"/>
                      <a:pt x="29" y="42"/>
                      <a:pt x="29" y="42"/>
                    </a:cubicBezTo>
                    <a:close/>
                    <a:moveTo>
                      <a:pt x="106" y="13"/>
                    </a:moveTo>
                    <a:cubicBezTo>
                      <a:pt x="106" y="18"/>
                      <a:pt x="107" y="23"/>
                      <a:pt x="111" y="26"/>
                    </a:cubicBezTo>
                    <a:cubicBezTo>
                      <a:pt x="114" y="28"/>
                      <a:pt x="118" y="30"/>
                      <a:pt x="118" y="27"/>
                    </a:cubicBezTo>
                    <a:cubicBezTo>
                      <a:pt x="117" y="23"/>
                      <a:pt x="112" y="19"/>
                      <a:pt x="113" y="17"/>
                    </a:cubicBezTo>
                    <a:cubicBezTo>
                      <a:pt x="115" y="15"/>
                      <a:pt x="116" y="13"/>
                      <a:pt x="114" y="10"/>
                    </a:cubicBezTo>
                    <a:cubicBezTo>
                      <a:pt x="111" y="8"/>
                      <a:pt x="110" y="5"/>
                      <a:pt x="108" y="8"/>
                    </a:cubicBezTo>
                    <a:cubicBezTo>
                      <a:pt x="106" y="10"/>
                      <a:pt x="106" y="13"/>
                      <a:pt x="106" y="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</p:grpSp>
        <p:grpSp>
          <p:nvGrpSpPr>
            <p:cNvPr id="30" name="Group 196"/>
            <p:cNvGrpSpPr/>
            <p:nvPr/>
          </p:nvGrpSpPr>
          <p:grpSpPr>
            <a:xfrm>
              <a:off x="6711507" y="2119090"/>
              <a:ext cx="947290" cy="915030"/>
              <a:chOff x="4138757" y="1623282"/>
              <a:chExt cx="1170343" cy="1130491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156657" y="1623282"/>
                <a:ext cx="1130490" cy="1130491"/>
              </a:xfrm>
              <a:prstGeom prst="ellipse">
                <a:avLst/>
              </a:prstGeom>
              <a:solidFill>
                <a:srgbClr val="FF97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/>
              </a:p>
            </p:txBody>
          </p:sp>
          <p:sp>
            <p:nvSpPr>
              <p:cNvPr id="39" name="Text Placeholder 3"/>
              <p:cNvSpPr txBox="1">
                <a:spLocks/>
              </p:cNvSpPr>
              <p:nvPr/>
            </p:nvSpPr>
            <p:spPr>
              <a:xfrm>
                <a:off x="4138757" y="1763077"/>
                <a:ext cx="1170343" cy="77492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0" indent="0" algn="ctr">
                  <a:buNone/>
                  <a:defRPr sz="2800" b="1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1219170">
                  <a:defRPr/>
                </a:pPr>
                <a:r>
                  <a:rPr lang="en-US" sz="1900" dirty="0">
                    <a:solidFill>
                      <a:schemeClr val="bg1"/>
                    </a:solidFill>
                  </a:rPr>
                  <a:t>NSW</a:t>
                </a:r>
              </a:p>
              <a:p>
                <a:pPr defTabSz="1219170">
                  <a:defRPr/>
                </a:pPr>
                <a:r>
                  <a:rPr lang="en-AU" sz="1900" b="0" dirty="0">
                    <a:solidFill>
                      <a:schemeClr val="bg1"/>
                    </a:solidFill>
                  </a:rPr>
                  <a:t>5,099</a:t>
                </a:r>
              </a:p>
              <a:p>
                <a:pPr defTabSz="1219170">
                  <a:defRPr/>
                </a:pPr>
                <a:r>
                  <a:rPr lang="en-AU" sz="1800" b="0" dirty="0">
                    <a:solidFill>
                      <a:schemeClr val="bg1"/>
                    </a:solidFill>
                  </a:rPr>
                  <a:t>Down 3,071</a:t>
                </a:r>
                <a:endParaRPr lang="en-US" sz="1800" b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rot="3301988">
              <a:off x="6414377" y="2140437"/>
              <a:ext cx="740664" cy="1428344"/>
              <a:chOff x="5322177" y="2198854"/>
              <a:chExt cx="740664" cy="1428344"/>
            </a:xfrm>
          </p:grpSpPr>
          <p:sp>
            <p:nvSpPr>
              <p:cNvPr id="41" name="Arc 40"/>
              <p:cNvSpPr/>
              <p:nvPr/>
            </p:nvSpPr>
            <p:spPr>
              <a:xfrm rot="5400000">
                <a:off x="5322177" y="2198854"/>
                <a:ext cx="740664" cy="740664"/>
              </a:xfrm>
              <a:prstGeom prst="arc">
                <a:avLst>
                  <a:gd name="adj1" fmla="val 18836247"/>
                  <a:gd name="adj2" fmla="val 2700615"/>
                </a:avLst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90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5349609" y="3283504"/>
                <a:ext cx="685800" cy="1588"/>
              </a:xfrm>
              <a:prstGeom prst="line">
                <a:avLst/>
              </a:prstGeom>
              <a:ln>
                <a:solidFill>
                  <a:srgbClr val="00B0F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Oval 56"/>
            <p:cNvSpPr/>
            <p:nvPr/>
          </p:nvSpPr>
          <p:spPr>
            <a:xfrm>
              <a:off x="6223007" y="1033010"/>
              <a:ext cx="915033" cy="915030"/>
            </a:xfrm>
            <a:prstGeom prst="ellipse">
              <a:avLst/>
            </a:prstGeom>
            <a:solidFill>
              <a:srgbClr val="66D0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/>
            </a:p>
          </p:txBody>
        </p:sp>
        <p:grpSp>
          <p:nvGrpSpPr>
            <p:cNvPr id="59" name="Group 58"/>
            <p:cNvGrpSpPr/>
            <p:nvPr/>
          </p:nvGrpSpPr>
          <p:grpSpPr>
            <a:xfrm rot="2751281">
              <a:off x="5957177" y="1124436"/>
              <a:ext cx="740664" cy="1428344"/>
              <a:chOff x="5322177" y="2198854"/>
              <a:chExt cx="740664" cy="1428344"/>
            </a:xfrm>
          </p:grpSpPr>
          <p:sp>
            <p:nvSpPr>
              <p:cNvPr id="60" name="Arc 59"/>
              <p:cNvSpPr/>
              <p:nvPr/>
            </p:nvSpPr>
            <p:spPr>
              <a:xfrm rot="5400000">
                <a:off x="5322177" y="2198854"/>
                <a:ext cx="740664" cy="740664"/>
              </a:xfrm>
              <a:prstGeom prst="arc">
                <a:avLst>
                  <a:gd name="adj1" fmla="val 18836247"/>
                  <a:gd name="adj2" fmla="val 2700615"/>
                </a:avLst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900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5349609" y="3283504"/>
                <a:ext cx="685800" cy="1588"/>
              </a:xfrm>
              <a:prstGeom prst="line">
                <a:avLst/>
              </a:prstGeom>
              <a:ln>
                <a:solidFill>
                  <a:srgbClr val="00B0F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Oval 74"/>
            <p:cNvSpPr/>
            <p:nvPr/>
          </p:nvSpPr>
          <p:spPr>
            <a:xfrm>
              <a:off x="4572657" y="4158900"/>
              <a:ext cx="915033" cy="915030"/>
            </a:xfrm>
            <a:prstGeom prst="ellipse">
              <a:avLst/>
            </a:prstGeom>
            <a:solidFill>
              <a:srgbClr val="66D0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/>
            </a:p>
          </p:txBody>
        </p:sp>
        <p:grpSp>
          <p:nvGrpSpPr>
            <p:cNvPr id="77" name="Group 76"/>
            <p:cNvGrpSpPr/>
            <p:nvPr/>
          </p:nvGrpSpPr>
          <p:grpSpPr>
            <a:xfrm rot="12992236">
              <a:off x="4831764" y="3881948"/>
              <a:ext cx="740664" cy="1018121"/>
              <a:chOff x="5322177" y="2198854"/>
              <a:chExt cx="740664" cy="1018121"/>
            </a:xfrm>
          </p:grpSpPr>
          <p:sp>
            <p:nvSpPr>
              <p:cNvPr id="78" name="Arc 77"/>
              <p:cNvSpPr/>
              <p:nvPr/>
            </p:nvSpPr>
            <p:spPr>
              <a:xfrm rot="5400000">
                <a:off x="5322177" y="2198854"/>
                <a:ext cx="740664" cy="740664"/>
              </a:xfrm>
              <a:prstGeom prst="arc">
                <a:avLst>
                  <a:gd name="adj1" fmla="val 18836247"/>
                  <a:gd name="adj2" fmla="val 2700615"/>
                </a:avLst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900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 rot="8607764" flipV="1">
                <a:off x="5625635" y="2963735"/>
                <a:ext cx="158639" cy="253240"/>
              </a:xfrm>
              <a:prstGeom prst="line">
                <a:avLst/>
              </a:prstGeom>
              <a:ln>
                <a:solidFill>
                  <a:srgbClr val="00B0F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Text Placeholder 3"/>
          <p:cNvSpPr txBox="1">
            <a:spLocks/>
          </p:cNvSpPr>
          <p:nvPr/>
        </p:nvSpPr>
        <p:spPr>
          <a:xfrm>
            <a:off x="7880189" y="1128087"/>
            <a:ext cx="1258989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QLD</a:t>
            </a:r>
          </a:p>
          <a:p>
            <a:pPr defTabSz="1219170">
              <a:defRPr/>
            </a:pPr>
            <a:r>
              <a:rPr lang="en-AU" sz="1850" b="0" dirty="0">
                <a:solidFill>
                  <a:schemeClr val="bg1"/>
                </a:solidFill>
                <a:cs typeface="Calibri"/>
              </a:rPr>
              <a:t>1,147</a:t>
            </a:r>
          </a:p>
          <a:p>
            <a:pPr defTabSz="1219170">
              <a:defRPr/>
            </a:pPr>
            <a:r>
              <a:rPr lang="en-AU" sz="1850" b="0" dirty="0">
                <a:solidFill>
                  <a:schemeClr val="bg1"/>
                </a:solidFill>
                <a:cs typeface="Calibri"/>
              </a:rPr>
              <a:t>Up 297</a:t>
            </a:r>
          </a:p>
        </p:txBody>
      </p:sp>
      <p:sp>
        <p:nvSpPr>
          <p:cNvPr id="66" name="Text Placeholder 3"/>
          <p:cNvSpPr txBox="1">
            <a:spLocks/>
          </p:cNvSpPr>
          <p:nvPr/>
        </p:nvSpPr>
        <p:spPr>
          <a:xfrm>
            <a:off x="851696" y="1131152"/>
            <a:ext cx="123432" cy="58477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endParaRPr lang="en-US" sz="1900">
              <a:solidFill>
                <a:schemeClr val="bg1"/>
              </a:solidFill>
            </a:endParaRPr>
          </a:p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6" name="Text Placeholder 3"/>
          <p:cNvSpPr txBox="1">
            <a:spLocks/>
          </p:cNvSpPr>
          <p:nvPr/>
        </p:nvSpPr>
        <p:spPr>
          <a:xfrm>
            <a:off x="8637300" y="4586887"/>
            <a:ext cx="370293" cy="2923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735</a:t>
            </a:r>
          </a:p>
        </p:txBody>
      </p:sp>
      <p:sp>
        <p:nvSpPr>
          <p:cNvPr id="87" name="Text Placeholder 3"/>
          <p:cNvSpPr txBox="1">
            <a:spLocks/>
          </p:cNvSpPr>
          <p:nvPr/>
        </p:nvSpPr>
        <p:spPr>
          <a:xfrm>
            <a:off x="8330875" y="5098623"/>
            <a:ext cx="1131271" cy="87716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TAS</a:t>
            </a:r>
          </a:p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15</a:t>
            </a:r>
          </a:p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 Down 93%</a:t>
            </a:r>
          </a:p>
        </p:txBody>
      </p:sp>
      <p:sp>
        <p:nvSpPr>
          <p:cNvPr id="88" name="Text Placeholder 3"/>
          <p:cNvSpPr txBox="1">
            <a:spLocks/>
          </p:cNvSpPr>
          <p:nvPr/>
        </p:nvSpPr>
        <p:spPr>
          <a:xfrm>
            <a:off x="5732912" y="5558715"/>
            <a:ext cx="894476" cy="87716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VIC</a:t>
            </a:r>
          </a:p>
          <a:p>
            <a:pPr defTabSz="1219170">
              <a:defRPr/>
            </a:pPr>
            <a:r>
              <a:rPr lang="en-AU" sz="1900" b="0" dirty="0">
                <a:solidFill>
                  <a:schemeClr val="bg1"/>
                </a:solidFill>
                <a:cs typeface="Calibri"/>
              </a:rPr>
              <a:t>1,220</a:t>
            </a:r>
            <a:endParaRPr lang="en-US" sz="1900" b="0" dirty="0">
              <a:solidFill>
                <a:schemeClr val="bg1"/>
              </a:solidFill>
              <a:cs typeface="Calibri"/>
            </a:endParaRP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  <a:cs typeface="Calibri"/>
              </a:rPr>
              <a:t>Up 1,678</a:t>
            </a:r>
            <a:endParaRPr lang="en-AU" sz="1900" b="0" dirty="0">
              <a:solidFill>
                <a:schemeClr val="bg1"/>
              </a:solidFill>
            </a:endParaRP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F5043E9D-C5CA-40C1-A3B7-F234F79EF95A}"/>
              </a:ext>
            </a:extLst>
          </p:cNvPr>
          <p:cNvSpPr txBox="1">
            <a:spLocks/>
          </p:cNvSpPr>
          <p:nvPr/>
        </p:nvSpPr>
        <p:spPr>
          <a:xfrm>
            <a:off x="1742342" y="964194"/>
            <a:ext cx="892872" cy="87716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NT</a:t>
            </a:r>
          </a:p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1,700</a:t>
            </a:r>
          </a:p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Up 100%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653FD9D8-E2BC-429B-897A-E77BF4ECC016}"/>
              </a:ext>
            </a:extLst>
          </p:cNvPr>
          <p:cNvSpPr txBox="1">
            <a:spLocks/>
          </p:cNvSpPr>
          <p:nvPr/>
        </p:nvSpPr>
        <p:spPr>
          <a:xfrm>
            <a:off x="3246454" y="1090546"/>
            <a:ext cx="370293" cy="58477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NT</a:t>
            </a:r>
          </a:p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320</a:t>
            </a: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6864F9E0-4E6F-4CD1-8741-E90F8AB35D80}"/>
              </a:ext>
            </a:extLst>
          </p:cNvPr>
          <p:cNvSpPr txBox="1">
            <a:spLocks/>
          </p:cNvSpPr>
          <p:nvPr/>
        </p:nvSpPr>
        <p:spPr>
          <a:xfrm>
            <a:off x="8485952" y="5163583"/>
            <a:ext cx="954493" cy="89255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2000">
                <a:solidFill>
                  <a:schemeClr val="bg1"/>
                </a:solidFill>
              </a:rPr>
              <a:t>TAS</a:t>
            </a:r>
          </a:p>
          <a:p>
            <a:pPr defTabSz="1219170">
              <a:defRPr/>
            </a:pPr>
            <a:r>
              <a:rPr lang="en-US" sz="2000">
                <a:solidFill>
                  <a:schemeClr val="bg1"/>
                </a:solidFill>
              </a:rPr>
              <a:t>157</a:t>
            </a:r>
          </a:p>
          <a:p>
            <a:pPr defTabSz="1219170">
              <a:defRPr/>
            </a:pPr>
            <a:r>
              <a:rPr lang="en-US" sz="1800" b="0">
                <a:solidFill>
                  <a:schemeClr val="bg1"/>
                </a:solidFill>
              </a:rPr>
              <a:t>Down 249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4234C531-CDD5-47CD-AE49-A27A9DE1F439}"/>
              </a:ext>
            </a:extLst>
          </p:cNvPr>
          <p:cNvSpPr txBox="1">
            <a:spLocks/>
          </p:cNvSpPr>
          <p:nvPr/>
        </p:nvSpPr>
        <p:spPr>
          <a:xfrm>
            <a:off x="8590707" y="5316186"/>
            <a:ext cx="363946" cy="87716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TAS</a:t>
            </a:r>
          </a:p>
          <a:p>
            <a:pPr defTabSz="1219170">
              <a:defRPr/>
            </a:pPr>
            <a:r>
              <a:rPr lang="en-US" sz="1900" b="0">
                <a:solidFill>
                  <a:schemeClr val="bg1"/>
                </a:solidFill>
              </a:rPr>
              <a:t>64</a:t>
            </a:r>
          </a:p>
          <a:p>
            <a:pPr defTabSz="1219170">
              <a:defRPr/>
            </a:pPr>
            <a:endParaRPr lang="en-US" sz="1900" b="0">
              <a:solidFill>
                <a:schemeClr val="bg1"/>
              </a:solidFill>
            </a:endParaRPr>
          </a:p>
        </p:txBody>
      </p:sp>
      <p:sp>
        <p:nvSpPr>
          <p:cNvPr id="55" name="Text Placeholder 3"/>
          <p:cNvSpPr txBox="1">
            <a:spLocks/>
          </p:cNvSpPr>
          <p:nvPr/>
        </p:nvSpPr>
        <p:spPr>
          <a:xfrm>
            <a:off x="8507070" y="5413384"/>
            <a:ext cx="1208216" cy="87716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TAS</a:t>
            </a:r>
            <a:r>
              <a:rPr lang="en-US" sz="1900" b="0" dirty="0">
                <a:solidFill>
                  <a:schemeClr val="bg1"/>
                </a:solidFill>
              </a:rPr>
              <a:t>0</a:t>
            </a: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</a:rPr>
              <a:t>Down 362</a:t>
            </a:r>
          </a:p>
          <a:p>
            <a:pPr defTabSz="1219170">
              <a:defRPr/>
            </a:pPr>
            <a:endParaRPr lang="en-US" sz="1900" b="0" dirty="0">
              <a:solidFill>
                <a:schemeClr val="bg1"/>
              </a:solidFill>
            </a:endParaRP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C42E6461-DBA1-4255-A868-5D77E957E58E}"/>
              </a:ext>
            </a:extLst>
          </p:cNvPr>
          <p:cNvSpPr txBox="1">
            <a:spLocks/>
          </p:cNvSpPr>
          <p:nvPr/>
        </p:nvSpPr>
        <p:spPr>
          <a:xfrm>
            <a:off x="1745425" y="1698038"/>
            <a:ext cx="357277" cy="58477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</a:rPr>
              <a:t>WA</a:t>
            </a:r>
          </a:p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0</a:t>
            </a:r>
            <a:endParaRPr lang="en-US" sz="1900" b="0" dirty="0">
              <a:solidFill>
                <a:schemeClr val="bg1"/>
              </a:solidFill>
            </a:endParaRPr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9F7240B4-A004-4419-AE67-0B92D2863640}"/>
              </a:ext>
            </a:extLst>
          </p:cNvPr>
          <p:cNvSpPr txBox="1">
            <a:spLocks/>
          </p:cNvSpPr>
          <p:nvPr/>
        </p:nvSpPr>
        <p:spPr>
          <a:xfrm>
            <a:off x="7843512" y="5260069"/>
            <a:ext cx="1313500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2000" dirty="0">
                <a:solidFill>
                  <a:schemeClr val="bg1"/>
                </a:solidFill>
              </a:rPr>
              <a:t>TAS</a:t>
            </a:r>
          </a:p>
          <a:p>
            <a:pPr defTabSz="1219170">
              <a:defRPr/>
            </a:pPr>
            <a:r>
              <a:rPr lang="en-US" sz="2000" b="0" dirty="0">
                <a:solidFill>
                  <a:schemeClr val="bg1"/>
                </a:solidFill>
              </a:rPr>
              <a:t>289</a:t>
            </a: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05F0AFBE-A83C-4FF8-B383-09D979730A86}"/>
              </a:ext>
            </a:extLst>
          </p:cNvPr>
          <p:cNvSpPr txBox="1">
            <a:spLocks/>
          </p:cNvSpPr>
          <p:nvPr/>
        </p:nvSpPr>
        <p:spPr>
          <a:xfrm>
            <a:off x="657555" y="1747808"/>
            <a:ext cx="1132326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2000" dirty="0">
                <a:solidFill>
                  <a:schemeClr val="bg1"/>
                </a:solidFill>
              </a:rPr>
              <a:t>WA</a:t>
            </a:r>
          </a:p>
          <a:p>
            <a:pPr defTabSz="1219170">
              <a:defRPr/>
            </a:pPr>
            <a:r>
              <a:rPr lang="en-AU" sz="2000" b="0" dirty="0">
                <a:solidFill>
                  <a:schemeClr val="bg1"/>
                </a:solidFill>
              </a:rPr>
              <a:t>2</a:t>
            </a:r>
            <a:r>
              <a:rPr lang="en-US" sz="2000" b="0" dirty="0">
                <a:solidFill>
                  <a:schemeClr val="bg1"/>
                </a:solidFill>
              </a:rPr>
              <a:t>9</a:t>
            </a:r>
          </a:p>
          <a:p>
            <a:pPr defTabSz="1219170">
              <a:defRPr/>
            </a:pPr>
            <a:r>
              <a:rPr lang="en-US" sz="2000" b="0" dirty="0">
                <a:solidFill>
                  <a:schemeClr val="bg1"/>
                </a:solidFill>
              </a:rPr>
              <a:t>Up 29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91BC10D7-CD3A-48CB-B0AC-BB687E5E4AC6}"/>
              </a:ext>
            </a:extLst>
          </p:cNvPr>
          <p:cNvSpPr txBox="1">
            <a:spLocks/>
          </p:cNvSpPr>
          <p:nvPr/>
        </p:nvSpPr>
        <p:spPr>
          <a:xfrm>
            <a:off x="8569953" y="4584359"/>
            <a:ext cx="1005725" cy="87716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TAS</a:t>
            </a:r>
          </a:p>
          <a:p>
            <a:pPr defTabSz="1219170">
              <a:defRPr/>
            </a:pPr>
            <a:r>
              <a:rPr lang="en-AU" sz="1900" b="0" dirty="0">
                <a:solidFill>
                  <a:schemeClr val="bg1"/>
                </a:solidFill>
              </a:rPr>
              <a:t>154</a:t>
            </a: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  <a:cs typeface="Calibri"/>
              </a:rPr>
              <a:t>Down 126</a:t>
            </a:r>
          </a:p>
        </p:txBody>
      </p:sp>
      <p:sp>
        <p:nvSpPr>
          <p:cNvPr id="90" name="Text Placeholder 3"/>
          <p:cNvSpPr txBox="1">
            <a:spLocks/>
          </p:cNvSpPr>
          <p:nvPr/>
        </p:nvSpPr>
        <p:spPr>
          <a:xfrm>
            <a:off x="2516328" y="673697"/>
            <a:ext cx="894476" cy="87716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AU" sz="1900" dirty="0">
                <a:solidFill>
                  <a:schemeClr val="bg1"/>
                </a:solidFill>
              </a:rPr>
              <a:t>N</a:t>
            </a:r>
            <a:r>
              <a:rPr lang="en-US" sz="1900" dirty="0">
                <a:solidFill>
                  <a:schemeClr val="bg1"/>
                </a:solidFill>
              </a:rPr>
              <a:t>T</a:t>
            </a: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</a:rPr>
              <a:t>1,162</a:t>
            </a: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</a:rPr>
              <a:t>Up 1,162</a:t>
            </a:r>
          </a:p>
        </p:txBody>
      </p:sp>
      <p:sp>
        <p:nvSpPr>
          <p:cNvPr id="69" name="Text Placeholder 3">
            <a:extLst>
              <a:ext uri="{FF2B5EF4-FFF2-40B4-BE49-F238E27FC236}">
                <a16:creationId xmlns:a16="http://schemas.microsoft.com/office/drawing/2014/main" id="{E6979A02-32CA-47AF-B18C-53E1DEEE9D21}"/>
              </a:ext>
            </a:extLst>
          </p:cNvPr>
          <p:cNvSpPr txBox="1">
            <a:spLocks/>
          </p:cNvSpPr>
          <p:nvPr/>
        </p:nvSpPr>
        <p:spPr>
          <a:xfrm>
            <a:off x="8112977" y="5303797"/>
            <a:ext cx="882294" cy="87716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TAS</a:t>
            </a:r>
          </a:p>
          <a:p>
            <a:pPr defTabSz="1219170">
              <a:defRPr/>
            </a:pPr>
            <a:r>
              <a:rPr lang="en-AU" sz="1900" b="0" dirty="0">
                <a:solidFill>
                  <a:schemeClr val="bg1"/>
                </a:solidFill>
              </a:rPr>
              <a:t>0</a:t>
            </a: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  <a:cs typeface="Calibri"/>
              </a:rPr>
              <a:t>Down 41</a:t>
            </a:r>
          </a:p>
        </p:txBody>
      </p:sp>
      <p:sp>
        <p:nvSpPr>
          <p:cNvPr id="73" name="Text Placeholder 3">
            <a:extLst>
              <a:ext uri="{FF2B5EF4-FFF2-40B4-BE49-F238E27FC236}">
                <a16:creationId xmlns:a16="http://schemas.microsoft.com/office/drawing/2014/main" id="{6B2215BD-5341-4346-BFD0-31A5F097339F}"/>
              </a:ext>
            </a:extLst>
          </p:cNvPr>
          <p:cNvSpPr txBox="1">
            <a:spLocks/>
          </p:cNvSpPr>
          <p:nvPr/>
        </p:nvSpPr>
        <p:spPr>
          <a:xfrm>
            <a:off x="4439901" y="4768039"/>
            <a:ext cx="710131" cy="87716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  <a:cs typeface="Calibri"/>
              </a:rPr>
              <a:t>SA</a:t>
            </a:r>
          </a:p>
          <a:p>
            <a:pPr defTabSz="1219170">
              <a:defRPr/>
            </a:pPr>
            <a:r>
              <a:rPr lang="en-AU" sz="1900" b="0" dirty="0">
                <a:solidFill>
                  <a:schemeClr val="bg1"/>
                </a:solidFill>
                <a:cs typeface="Calibri"/>
              </a:rPr>
              <a:t>390</a:t>
            </a:r>
          </a:p>
          <a:p>
            <a:pPr defTabSz="1219170">
              <a:defRPr/>
            </a:pPr>
            <a:r>
              <a:rPr lang="en-AU" sz="1900" b="0" dirty="0">
                <a:solidFill>
                  <a:schemeClr val="bg1"/>
                </a:solidFill>
                <a:cs typeface="Calibri"/>
              </a:rPr>
              <a:t>Up 206</a:t>
            </a:r>
            <a:endParaRPr lang="en-US" sz="1900" b="0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CFFAD7D-B1B7-4046-8CAF-A7658BAAF904}"/>
              </a:ext>
            </a:extLst>
          </p:cNvPr>
          <p:cNvCxnSpPr>
            <a:cxnSpLocks/>
          </p:cNvCxnSpPr>
          <p:nvPr/>
        </p:nvCxnSpPr>
        <p:spPr>
          <a:xfrm>
            <a:off x="2743078" y="2324212"/>
            <a:ext cx="635455" cy="524433"/>
          </a:xfrm>
          <a:prstGeom prst="line">
            <a:avLst/>
          </a:prstGeom>
          <a:ln>
            <a:noFill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>
            <a:extLst>
              <a:ext uri="{FF2B5EF4-FFF2-40B4-BE49-F238E27FC236}">
                <a16:creationId xmlns:a16="http://schemas.microsoft.com/office/drawing/2014/main" id="{18923849-A809-486F-9D8B-B12988C7742B}"/>
              </a:ext>
            </a:extLst>
          </p:cNvPr>
          <p:cNvSpPr/>
          <p:nvPr/>
        </p:nvSpPr>
        <p:spPr>
          <a:xfrm rot="1482742">
            <a:off x="1741926" y="1609072"/>
            <a:ext cx="1035800" cy="1038725"/>
          </a:xfrm>
          <a:prstGeom prst="arc">
            <a:avLst>
              <a:gd name="adj1" fmla="val 18836247"/>
              <a:gd name="adj2" fmla="val 2700615"/>
            </a:avLst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0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A49B2B3-2502-48AE-A894-6E0434E37135}"/>
              </a:ext>
            </a:extLst>
          </p:cNvPr>
          <p:cNvSpPr/>
          <p:nvPr/>
        </p:nvSpPr>
        <p:spPr>
          <a:xfrm>
            <a:off x="1958606" y="822975"/>
            <a:ext cx="1347977" cy="1353622"/>
          </a:xfrm>
          <a:prstGeom prst="ellipse">
            <a:avLst/>
          </a:prstGeom>
          <a:solidFill>
            <a:srgbClr val="FF9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>
              <a:solidFill>
                <a:srgbClr val="FF9797"/>
              </a:solidFill>
            </a:endParaRPr>
          </a:p>
        </p:txBody>
      </p:sp>
      <p:sp>
        <p:nvSpPr>
          <p:cNvPr id="82" name="Text Placeholder 3">
            <a:extLst>
              <a:ext uri="{FF2B5EF4-FFF2-40B4-BE49-F238E27FC236}">
                <a16:creationId xmlns:a16="http://schemas.microsoft.com/office/drawing/2014/main" id="{85BDF2D0-064F-43D1-A778-C7997AE86A46}"/>
              </a:ext>
            </a:extLst>
          </p:cNvPr>
          <p:cNvSpPr txBox="1">
            <a:spLocks/>
          </p:cNvSpPr>
          <p:nvPr/>
        </p:nvSpPr>
        <p:spPr>
          <a:xfrm>
            <a:off x="2192970" y="1045217"/>
            <a:ext cx="900160" cy="87716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  <a:cs typeface="Calibri"/>
              </a:rPr>
              <a:t>WA</a:t>
            </a: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  <a:cs typeface="Calibri"/>
              </a:rPr>
              <a:t>80</a:t>
            </a: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  <a:cs typeface="Calibri"/>
              </a:rPr>
              <a:t>Down 88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553422C9-9FF3-4C8F-9C6E-94C606343D3C}"/>
              </a:ext>
            </a:extLst>
          </p:cNvPr>
          <p:cNvSpPr txBox="1">
            <a:spLocks/>
          </p:cNvSpPr>
          <p:nvPr/>
        </p:nvSpPr>
        <p:spPr>
          <a:xfrm>
            <a:off x="8166349" y="5188320"/>
            <a:ext cx="1328502" cy="87716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TAS</a:t>
            </a:r>
          </a:p>
          <a:p>
            <a:pPr defTabSz="1219170">
              <a:defRPr/>
            </a:pPr>
            <a:r>
              <a:rPr lang="en-AU" sz="1900" b="0" dirty="0">
                <a:solidFill>
                  <a:schemeClr val="bg1"/>
                </a:solidFill>
              </a:rPr>
              <a:t>135</a:t>
            </a:r>
          </a:p>
          <a:p>
            <a:pPr defTabSz="1219170">
              <a:defRPr/>
            </a:pPr>
            <a:r>
              <a:rPr lang="en-AU" sz="1900" b="0" dirty="0">
                <a:solidFill>
                  <a:schemeClr val="bg1"/>
                </a:solidFill>
              </a:rPr>
              <a:t>Up 27</a:t>
            </a:r>
            <a:endParaRPr lang="en-US" sz="1800" b="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895C10F-03E2-4E74-9D7F-B3B58B6FCDCE}"/>
              </a:ext>
            </a:extLst>
          </p:cNvPr>
          <p:cNvCxnSpPr>
            <a:cxnSpLocks/>
          </p:cNvCxnSpPr>
          <p:nvPr/>
        </p:nvCxnSpPr>
        <p:spPr>
          <a:xfrm flipH="1" flipV="1">
            <a:off x="3145660" y="2028982"/>
            <a:ext cx="674240" cy="585186"/>
          </a:xfrm>
          <a:prstGeom prst="line">
            <a:avLst/>
          </a:prstGeom>
          <a:ln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 67">
            <a:extLst>
              <a:ext uri="{FF2B5EF4-FFF2-40B4-BE49-F238E27FC236}">
                <a16:creationId xmlns:a16="http://schemas.microsoft.com/office/drawing/2014/main" id="{4BBC0B4F-B853-4624-9C5C-2C6700DB8EC7}"/>
              </a:ext>
            </a:extLst>
          </p:cNvPr>
          <p:cNvSpPr/>
          <p:nvPr/>
        </p:nvSpPr>
        <p:spPr>
          <a:xfrm rot="2805511">
            <a:off x="2296423" y="1162707"/>
            <a:ext cx="1001870" cy="1035800"/>
          </a:xfrm>
          <a:prstGeom prst="arc">
            <a:avLst>
              <a:gd name="adj1" fmla="val 18836247"/>
              <a:gd name="adj2" fmla="val 2700615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124495109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>
            <a:extLst>
              <a:ext uri="{FF2B5EF4-FFF2-40B4-BE49-F238E27FC236}">
                <a16:creationId xmlns:a16="http://schemas.microsoft.com/office/drawing/2014/main" id="{4FA2336C-A6E8-4171-8D5F-4A48A6A32C71}"/>
              </a:ext>
            </a:extLst>
          </p:cNvPr>
          <p:cNvSpPr/>
          <p:nvPr/>
        </p:nvSpPr>
        <p:spPr>
          <a:xfrm>
            <a:off x="2139610" y="891573"/>
            <a:ext cx="1344248" cy="129975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94B2CFB-7D05-4AF0-858F-12695B9A9436}"/>
              </a:ext>
            </a:extLst>
          </p:cNvPr>
          <p:cNvSpPr/>
          <p:nvPr/>
        </p:nvSpPr>
        <p:spPr>
          <a:xfrm>
            <a:off x="8582092" y="2724852"/>
            <a:ext cx="1358749" cy="1304448"/>
          </a:xfrm>
          <a:prstGeom prst="ellipse">
            <a:avLst/>
          </a:prstGeom>
          <a:solidFill>
            <a:srgbClr val="FF9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>
              <a:solidFill>
                <a:srgbClr val="FF9797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74321" y="929489"/>
            <a:ext cx="7294381" cy="5812681"/>
            <a:chOff x="2451100" y="931864"/>
            <a:chExt cx="5201270" cy="4156443"/>
          </a:xfrm>
        </p:grpSpPr>
        <p:grpSp>
          <p:nvGrpSpPr>
            <p:cNvPr id="2" name="Group 94"/>
            <p:cNvGrpSpPr/>
            <p:nvPr/>
          </p:nvGrpSpPr>
          <p:grpSpPr>
            <a:xfrm>
              <a:off x="2451100" y="931864"/>
              <a:ext cx="4062802" cy="3767140"/>
              <a:chOff x="523875" y="1058863"/>
              <a:chExt cx="3795713" cy="3519487"/>
            </a:xfrm>
            <a:solidFill>
              <a:schemeClr val="bg1">
                <a:lumMod val="85000"/>
              </a:schemeClr>
            </a:solidFill>
          </p:grpSpPr>
          <p:sp>
            <p:nvSpPr>
              <p:cNvPr id="96" name="Freeform 5"/>
              <p:cNvSpPr>
                <a:spLocks/>
              </p:cNvSpPr>
              <p:nvPr/>
            </p:nvSpPr>
            <p:spPr bwMode="auto">
              <a:xfrm>
                <a:off x="3125788" y="3549650"/>
                <a:ext cx="765175" cy="561975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" y="133"/>
                  </a:cxn>
                  <a:cxn ang="0">
                    <a:pos x="20" y="136"/>
                  </a:cxn>
                  <a:cxn ang="0">
                    <a:pos x="30" y="142"/>
                  </a:cxn>
                  <a:cxn ang="0">
                    <a:pos x="56" y="143"/>
                  </a:cxn>
                  <a:cxn ang="0">
                    <a:pos x="73" y="155"/>
                  </a:cxn>
                  <a:cxn ang="0">
                    <a:pos x="84" y="159"/>
                  </a:cxn>
                  <a:cxn ang="0">
                    <a:pos x="92" y="148"/>
                  </a:cxn>
                  <a:cxn ang="0">
                    <a:pos x="106" y="133"/>
                  </a:cxn>
                  <a:cxn ang="0">
                    <a:pos x="119" y="130"/>
                  </a:cxn>
                  <a:cxn ang="0">
                    <a:pos x="122" y="139"/>
                  </a:cxn>
                  <a:cxn ang="0">
                    <a:pos x="118" y="145"/>
                  </a:cxn>
                  <a:cxn ang="0">
                    <a:pos x="127" y="141"/>
                  </a:cxn>
                  <a:cxn ang="0">
                    <a:pos x="131" y="150"/>
                  </a:cxn>
                  <a:cxn ang="0">
                    <a:pos x="140" y="159"/>
                  </a:cxn>
                  <a:cxn ang="0">
                    <a:pos x="152" y="170"/>
                  </a:cxn>
                  <a:cxn ang="0">
                    <a:pos x="152" y="155"/>
                  </a:cxn>
                  <a:cxn ang="0">
                    <a:pos x="164" y="149"/>
                  </a:cxn>
                  <a:cxn ang="0">
                    <a:pos x="182" y="133"/>
                  </a:cxn>
                  <a:cxn ang="0">
                    <a:pos x="202" y="128"/>
                  </a:cxn>
                  <a:cxn ang="0">
                    <a:pos x="222" y="129"/>
                  </a:cxn>
                  <a:cxn ang="0">
                    <a:pos x="225" y="128"/>
                  </a:cxn>
                  <a:cxn ang="0">
                    <a:pos x="232" y="125"/>
                  </a:cxn>
                  <a:cxn ang="0">
                    <a:pos x="236" y="120"/>
                  </a:cxn>
                  <a:cxn ang="0">
                    <a:pos x="228" y="116"/>
                  </a:cxn>
                  <a:cxn ang="0">
                    <a:pos x="195" y="97"/>
                  </a:cxn>
                  <a:cxn ang="0">
                    <a:pos x="192" y="81"/>
                  </a:cxn>
                  <a:cxn ang="0">
                    <a:pos x="102" y="74"/>
                  </a:cxn>
                  <a:cxn ang="0">
                    <a:pos x="66" y="50"/>
                  </a:cxn>
                  <a:cxn ang="0">
                    <a:pos x="58" y="31"/>
                  </a:cxn>
                  <a:cxn ang="0">
                    <a:pos x="37" y="25"/>
                  </a:cxn>
                  <a:cxn ang="0">
                    <a:pos x="23" y="6"/>
                  </a:cxn>
                  <a:cxn ang="0">
                    <a:pos x="2" y="0"/>
                  </a:cxn>
                  <a:cxn ang="0">
                    <a:pos x="0" y="123"/>
                  </a:cxn>
                </a:cxnLst>
                <a:rect l="0" t="0" r="r" b="b"/>
                <a:pathLst>
                  <a:path w="236" h="173">
                    <a:moveTo>
                      <a:pt x="0" y="123"/>
                    </a:moveTo>
                    <a:cubicBezTo>
                      <a:pt x="4" y="128"/>
                      <a:pt x="8" y="132"/>
                      <a:pt x="9" y="133"/>
                    </a:cubicBezTo>
                    <a:cubicBezTo>
                      <a:pt x="11" y="134"/>
                      <a:pt x="17" y="133"/>
                      <a:pt x="20" y="136"/>
                    </a:cubicBezTo>
                    <a:cubicBezTo>
                      <a:pt x="23" y="139"/>
                      <a:pt x="27" y="141"/>
                      <a:pt x="30" y="142"/>
                    </a:cubicBezTo>
                    <a:cubicBezTo>
                      <a:pt x="32" y="142"/>
                      <a:pt x="51" y="138"/>
                      <a:pt x="56" y="143"/>
                    </a:cubicBezTo>
                    <a:cubicBezTo>
                      <a:pt x="61" y="149"/>
                      <a:pt x="71" y="154"/>
                      <a:pt x="73" y="155"/>
                    </a:cubicBezTo>
                    <a:cubicBezTo>
                      <a:pt x="76" y="156"/>
                      <a:pt x="83" y="164"/>
                      <a:pt x="84" y="159"/>
                    </a:cubicBezTo>
                    <a:cubicBezTo>
                      <a:pt x="86" y="155"/>
                      <a:pt x="89" y="151"/>
                      <a:pt x="92" y="148"/>
                    </a:cubicBezTo>
                    <a:cubicBezTo>
                      <a:pt x="95" y="146"/>
                      <a:pt x="104" y="134"/>
                      <a:pt x="106" y="133"/>
                    </a:cubicBezTo>
                    <a:cubicBezTo>
                      <a:pt x="109" y="131"/>
                      <a:pt x="116" y="125"/>
                      <a:pt x="119" y="130"/>
                    </a:cubicBezTo>
                    <a:cubicBezTo>
                      <a:pt x="121" y="135"/>
                      <a:pt x="124" y="136"/>
                      <a:pt x="122" y="139"/>
                    </a:cubicBezTo>
                    <a:cubicBezTo>
                      <a:pt x="120" y="141"/>
                      <a:pt x="115" y="144"/>
                      <a:pt x="118" y="145"/>
                    </a:cubicBezTo>
                    <a:cubicBezTo>
                      <a:pt x="120" y="145"/>
                      <a:pt x="125" y="138"/>
                      <a:pt x="127" y="141"/>
                    </a:cubicBezTo>
                    <a:cubicBezTo>
                      <a:pt x="129" y="144"/>
                      <a:pt x="131" y="148"/>
                      <a:pt x="131" y="150"/>
                    </a:cubicBezTo>
                    <a:cubicBezTo>
                      <a:pt x="131" y="153"/>
                      <a:pt x="136" y="156"/>
                      <a:pt x="140" y="159"/>
                    </a:cubicBezTo>
                    <a:cubicBezTo>
                      <a:pt x="144" y="162"/>
                      <a:pt x="152" y="173"/>
                      <a:pt x="152" y="170"/>
                    </a:cubicBezTo>
                    <a:cubicBezTo>
                      <a:pt x="151" y="166"/>
                      <a:pt x="147" y="157"/>
                      <a:pt x="152" y="155"/>
                    </a:cubicBezTo>
                    <a:cubicBezTo>
                      <a:pt x="156" y="152"/>
                      <a:pt x="163" y="150"/>
                      <a:pt x="164" y="149"/>
                    </a:cubicBezTo>
                    <a:cubicBezTo>
                      <a:pt x="166" y="148"/>
                      <a:pt x="179" y="135"/>
                      <a:pt x="182" y="133"/>
                    </a:cubicBezTo>
                    <a:cubicBezTo>
                      <a:pt x="186" y="131"/>
                      <a:pt x="197" y="127"/>
                      <a:pt x="202" y="128"/>
                    </a:cubicBezTo>
                    <a:cubicBezTo>
                      <a:pt x="207" y="130"/>
                      <a:pt x="222" y="129"/>
                      <a:pt x="222" y="129"/>
                    </a:cubicBezTo>
                    <a:cubicBezTo>
                      <a:pt x="225" y="128"/>
                      <a:pt x="225" y="128"/>
                      <a:pt x="225" y="128"/>
                    </a:cubicBezTo>
                    <a:cubicBezTo>
                      <a:pt x="225" y="128"/>
                      <a:pt x="231" y="127"/>
                      <a:pt x="232" y="125"/>
                    </a:cubicBezTo>
                    <a:cubicBezTo>
                      <a:pt x="233" y="123"/>
                      <a:pt x="235" y="122"/>
                      <a:pt x="236" y="120"/>
                    </a:cubicBezTo>
                    <a:cubicBezTo>
                      <a:pt x="233" y="118"/>
                      <a:pt x="230" y="117"/>
                      <a:pt x="228" y="116"/>
                    </a:cubicBezTo>
                    <a:cubicBezTo>
                      <a:pt x="221" y="114"/>
                      <a:pt x="195" y="97"/>
                      <a:pt x="195" y="97"/>
                    </a:cubicBezTo>
                    <a:cubicBezTo>
                      <a:pt x="195" y="97"/>
                      <a:pt x="193" y="85"/>
                      <a:pt x="192" y="81"/>
                    </a:cubicBezTo>
                    <a:cubicBezTo>
                      <a:pt x="190" y="76"/>
                      <a:pt x="102" y="74"/>
                      <a:pt x="102" y="74"/>
                    </a:cubicBezTo>
                    <a:cubicBezTo>
                      <a:pt x="102" y="74"/>
                      <a:pt x="70" y="54"/>
                      <a:pt x="66" y="50"/>
                    </a:cubicBezTo>
                    <a:cubicBezTo>
                      <a:pt x="61" y="47"/>
                      <a:pt x="58" y="31"/>
                      <a:pt x="58" y="31"/>
                    </a:cubicBezTo>
                    <a:cubicBezTo>
                      <a:pt x="58" y="31"/>
                      <a:pt x="45" y="30"/>
                      <a:pt x="37" y="25"/>
                    </a:cubicBezTo>
                    <a:cubicBezTo>
                      <a:pt x="28" y="21"/>
                      <a:pt x="31" y="14"/>
                      <a:pt x="23" y="6"/>
                    </a:cubicBezTo>
                    <a:cubicBezTo>
                      <a:pt x="18" y="2"/>
                      <a:pt x="9" y="1"/>
                      <a:pt x="2" y="0"/>
                    </a:cubicBezTo>
                    <a:lnTo>
                      <a:pt x="0" y="12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97" name="Freeform 6"/>
              <p:cNvSpPr>
                <a:spLocks/>
              </p:cNvSpPr>
              <p:nvPr/>
            </p:nvSpPr>
            <p:spPr bwMode="auto">
              <a:xfrm>
                <a:off x="3132138" y="2836863"/>
                <a:ext cx="1184275" cy="1101725"/>
              </a:xfrm>
              <a:custGeom>
                <a:avLst/>
                <a:gdLst/>
                <a:ahLst/>
                <a:cxnLst>
                  <a:cxn ang="0">
                    <a:pos x="234" y="340"/>
                  </a:cxn>
                  <a:cxn ang="0">
                    <a:pos x="238" y="336"/>
                  </a:cxn>
                  <a:cxn ang="0">
                    <a:pos x="242" y="318"/>
                  </a:cxn>
                  <a:cxn ang="0">
                    <a:pos x="244" y="301"/>
                  </a:cxn>
                  <a:cxn ang="0">
                    <a:pos x="261" y="267"/>
                  </a:cxn>
                  <a:cxn ang="0">
                    <a:pos x="269" y="252"/>
                  </a:cxn>
                  <a:cxn ang="0">
                    <a:pos x="286" y="200"/>
                  </a:cxn>
                  <a:cxn ang="0">
                    <a:pos x="319" y="170"/>
                  </a:cxn>
                  <a:cxn ang="0">
                    <a:pos x="325" y="151"/>
                  </a:cxn>
                  <a:cxn ang="0">
                    <a:pos x="336" y="136"/>
                  </a:cxn>
                  <a:cxn ang="0">
                    <a:pos x="342" y="125"/>
                  </a:cxn>
                  <a:cxn ang="0">
                    <a:pos x="338" y="112"/>
                  </a:cxn>
                  <a:cxn ang="0">
                    <a:pos x="348" y="92"/>
                  </a:cxn>
                  <a:cxn ang="0">
                    <a:pos x="354" y="69"/>
                  </a:cxn>
                  <a:cxn ang="0">
                    <a:pos x="365" y="54"/>
                  </a:cxn>
                  <a:cxn ang="0">
                    <a:pos x="319" y="55"/>
                  </a:cxn>
                  <a:cxn ang="0">
                    <a:pos x="291" y="75"/>
                  </a:cxn>
                  <a:cxn ang="0">
                    <a:pos x="250" y="49"/>
                  </a:cxn>
                  <a:cxn ang="0">
                    <a:pos x="217" y="61"/>
                  </a:cxn>
                  <a:cxn ang="0">
                    <a:pos x="3" y="55"/>
                  </a:cxn>
                  <a:cxn ang="0">
                    <a:pos x="4" y="0"/>
                  </a:cxn>
                  <a:cxn ang="0">
                    <a:pos x="0" y="220"/>
                  </a:cxn>
                  <a:cxn ang="0">
                    <a:pos x="21" y="226"/>
                  </a:cxn>
                  <a:cxn ang="0">
                    <a:pos x="35" y="245"/>
                  </a:cxn>
                  <a:cxn ang="0">
                    <a:pos x="56" y="251"/>
                  </a:cxn>
                  <a:cxn ang="0">
                    <a:pos x="64" y="270"/>
                  </a:cxn>
                  <a:cxn ang="0">
                    <a:pos x="100" y="294"/>
                  </a:cxn>
                  <a:cxn ang="0">
                    <a:pos x="190" y="301"/>
                  </a:cxn>
                  <a:cxn ang="0">
                    <a:pos x="193" y="317"/>
                  </a:cxn>
                  <a:cxn ang="0">
                    <a:pos x="226" y="336"/>
                  </a:cxn>
                  <a:cxn ang="0">
                    <a:pos x="234" y="340"/>
                  </a:cxn>
                </a:cxnLst>
                <a:rect l="0" t="0" r="r" b="b"/>
                <a:pathLst>
                  <a:path w="365" h="340">
                    <a:moveTo>
                      <a:pt x="234" y="340"/>
                    </a:moveTo>
                    <a:cubicBezTo>
                      <a:pt x="236" y="339"/>
                      <a:pt x="237" y="337"/>
                      <a:pt x="238" y="336"/>
                    </a:cubicBezTo>
                    <a:cubicBezTo>
                      <a:pt x="239" y="334"/>
                      <a:pt x="242" y="323"/>
                      <a:pt x="242" y="318"/>
                    </a:cubicBezTo>
                    <a:cubicBezTo>
                      <a:pt x="242" y="313"/>
                      <a:pt x="240" y="307"/>
                      <a:pt x="244" y="301"/>
                    </a:cubicBezTo>
                    <a:cubicBezTo>
                      <a:pt x="247" y="294"/>
                      <a:pt x="254" y="278"/>
                      <a:pt x="261" y="267"/>
                    </a:cubicBezTo>
                    <a:cubicBezTo>
                      <a:pt x="267" y="257"/>
                      <a:pt x="269" y="258"/>
                      <a:pt x="269" y="252"/>
                    </a:cubicBezTo>
                    <a:cubicBezTo>
                      <a:pt x="269" y="245"/>
                      <a:pt x="276" y="215"/>
                      <a:pt x="286" y="200"/>
                    </a:cubicBezTo>
                    <a:cubicBezTo>
                      <a:pt x="296" y="185"/>
                      <a:pt x="319" y="175"/>
                      <a:pt x="319" y="170"/>
                    </a:cubicBezTo>
                    <a:cubicBezTo>
                      <a:pt x="320" y="165"/>
                      <a:pt x="324" y="154"/>
                      <a:pt x="325" y="151"/>
                    </a:cubicBezTo>
                    <a:cubicBezTo>
                      <a:pt x="327" y="148"/>
                      <a:pt x="334" y="140"/>
                      <a:pt x="336" y="136"/>
                    </a:cubicBezTo>
                    <a:cubicBezTo>
                      <a:pt x="339" y="132"/>
                      <a:pt x="343" y="127"/>
                      <a:pt x="342" y="125"/>
                    </a:cubicBezTo>
                    <a:cubicBezTo>
                      <a:pt x="342" y="122"/>
                      <a:pt x="333" y="122"/>
                      <a:pt x="338" y="112"/>
                    </a:cubicBezTo>
                    <a:cubicBezTo>
                      <a:pt x="343" y="102"/>
                      <a:pt x="348" y="97"/>
                      <a:pt x="348" y="92"/>
                    </a:cubicBezTo>
                    <a:cubicBezTo>
                      <a:pt x="349" y="87"/>
                      <a:pt x="352" y="72"/>
                      <a:pt x="354" y="69"/>
                    </a:cubicBezTo>
                    <a:cubicBezTo>
                      <a:pt x="356" y="67"/>
                      <a:pt x="362" y="60"/>
                      <a:pt x="365" y="54"/>
                    </a:cubicBezTo>
                    <a:cubicBezTo>
                      <a:pt x="347" y="55"/>
                      <a:pt x="323" y="55"/>
                      <a:pt x="319" y="55"/>
                    </a:cubicBezTo>
                    <a:cubicBezTo>
                      <a:pt x="313" y="55"/>
                      <a:pt x="302" y="75"/>
                      <a:pt x="291" y="75"/>
                    </a:cubicBezTo>
                    <a:cubicBezTo>
                      <a:pt x="280" y="75"/>
                      <a:pt x="255" y="50"/>
                      <a:pt x="250" y="49"/>
                    </a:cubicBezTo>
                    <a:cubicBezTo>
                      <a:pt x="245" y="48"/>
                      <a:pt x="217" y="61"/>
                      <a:pt x="217" y="61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7" y="221"/>
                      <a:pt x="16" y="222"/>
                      <a:pt x="21" y="226"/>
                    </a:cubicBezTo>
                    <a:cubicBezTo>
                      <a:pt x="29" y="234"/>
                      <a:pt x="26" y="241"/>
                      <a:pt x="35" y="245"/>
                    </a:cubicBezTo>
                    <a:cubicBezTo>
                      <a:pt x="43" y="250"/>
                      <a:pt x="56" y="251"/>
                      <a:pt x="56" y="251"/>
                    </a:cubicBezTo>
                    <a:cubicBezTo>
                      <a:pt x="56" y="251"/>
                      <a:pt x="59" y="267"/>
                      <a:pt x="64" y="270"/>
                    </a:cubicBezTo>
                    <a:cubicBezTo>
                      <a:pt x="68" y="274"/>
                      <a:pt x="100" y="294"/>
                      <a:pt x="100" y="294"/>
                    </a:cubicBezTo>
                    <a:cubicBezTo>
                      <a:pt x="100" y="294"/>
                      <a:pt x="188" y="296"/>
                      <a:pt x="190" y="301"/>
                    </a:cubicBezTo>
                    <a:cubicBezTo>
                      <a:pt x="191" y="305"/>
                      <a:pt x="193" y="317"/>
                      <a:pt x="193" y="317"/>
                    </a:cubicBezTo>
                    <a:cubicBezTo>
                      <a:pt x="193" y="317"/>
                      <a:pt x="219" y="334"/>
                      <a:pt x="226" y="336"/>
                    </a:cubicBezTo>
                    <a:cubicBezTo>
                      <a:pt x="228" y="337"/>
                      <a:pt x="231" y="338"/>
                      <a:pt x="234" y="34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98" name="Freeform 7"/>
              <p:cNvSpPr>
                <a:spLocks noEditPoints="1"/>
              </p:cNvSpPr>
              <p:nvPr/>
            </p:nvSpPr>
            <p:spPr bwMode="auto">
              <a:xfrm>
                <a:off x="2879725" y="1058863"/>
                <a:ext cx="1439863" cy="2020887"/>
              </a:xfrm>
              <a:custGeom>
                <a:avLst/>
                <a:gdLst/>
                <a:ahLst/>
                <a:cxnLst>
                  <a:cxn ang="0">
                    <a:pos x="443" y="602"/>
                  </a:cxn>
                  <a:cxn ang="0">
                    <a:pos x="444" y="598"/>
                  </a:cxn>
                  <a:cxn ang="0">
                    <a:pos x="434" y="577"/>
                  </a:cxn>
                  <a:cxn ang="0">
                    <a:pos x="438" y="556"/>
                  </a:cxn>
                  <a:cxn ang="0">
                    <a:pos x="428" y="551"/>
                  </a:cxn>
                  <a:cxn ang="0">
                    <a:pos x="429" y="527"/>
                  </a:cxn>
                  <a:cxn ang="0">
                    <a:pos x="432" y="512"/>
                  </a:cxn>
                  <a:cxn ang="0">
                    <a:pos x="404" y="462"/>
                  </a:cxn>
                  <a:cxn ang="0">
                    <a:pos x="400" y="450"/>
                  </a:cxn>
                  <a:cxn ang="0">
                    <a:pos x="389" y="443"/>
                  </a:cxn>
                  <a:cxn ang="0">
                    <a:pos x="373" y="418"/>
                  </a:cxn>
                  <a:cxn ang="0">
                    <a:pos x="368" y="394"/>
                  </a:cxn>
                  <a:cxn ang="0">
                    <a:pos x="353" y="387"/>
                  </a:cxn>
                  <a:cxn ang="0">
                    <a:pos x="348" y="398"/>
                  </a:cxn>
                  <a:cxn ang="0">
                    <a:pos x="334" y="378"/>
                  </a:cxn>
                  <a:cxn ang="0">
                    <a:pos x="330" y="346"/>
                  </a:cxn>
                  <a:cxn ang="0">
                    <a:pos x="319" y="334"/>
                  </a:cxn>
                  <a:cxn ang="0">
                    <a:pos x="313" y="317"/>
                  </a:cxn>
                  <a:cxn ang="0">
                    <a:pos x="289" y="303"/>
                  </a:cxn>
                  <a:cxn ang="0">
                    <a:pos x="281" y="288"/>
                  </a:cxn>
                  <a:cxn ang="0">
                    <a:pos x="271" y="290"/>
                  </a:cxn>
                  <a:cxn ang="0">
                    <a:pos x="254" y="281"/>
                  </a:cxn>
                  <a:cxn ang="0">
                    <a:pos x="238" y="251"/>
                  </a:cxn>
                  <a:cxn ang="0">
                    <a:pos x="242" y="233"/>
                  </a:cxn>
                  <a:cxn ang="0">
                    <a:pos x="236" y="222"/>
                  </a:cxn>
                  <a:cxn ang="0">
                    <a:pos x="220" y="198"/>
                  </a:cxn>
                  <a:cxn ang="0">
                    <a:pos x="222" y="175"/>
                  </a:cxn>
                  <a:cxn ang="0">
                    <a:pos x="215" y="164"/>
                  </a:cxn>
                  <a:cxn ang="0">
                    <a:pos x="214" y="141"/>
                  </a:cxn>
                  <a:cxn ang="0">
                    <a:pos x="188" y="117"/>
                  </a:cxn>
                  <a:cxn ang="0">
                    <a:pos x="170" y="127"/>
                  </a:cxn>
                  <a:cxn ang="0">
                    <a:pos x="160" y="98"/>
                  </a:cxn>
                  <a:cxn ang="0">
                    <a:pos x="158" y="69"/>
                  </a:cxn>
                  <a:cxn ang="0">
                    <a:pos x="145" y="56"/>
                  </a:cxn>
                  <a:cxn ang="0">
                    <a:pos x="147" y="47"/>
                  </a:cxn>
                  <a:cxn ang="0">
                    <a:pos x="138" y="35"/>
                  </a:cxn>
                  <a:cxn ang="0">
                    <a:pos x="132" y="5"/>
                  </a:cxn>
                  <a:cxn ang="0">
                    <a:pos x="117" y="21"/>
                  </a:cxn>
                  <a:cxn ang="0">
                    <a:pos x="116" y="37"/>
                  </a:cxn>
                  <a:cxn ang="0">
                    <a:pos x="110" y="58"/>
                  </a:cxn>
                  <a:cxn ang="0">
                    <a:pos x="111" y="74"/>
                  </a:cxn>
                  <a:cxn ang="0">
                    <a:pos x="104" y="103"/>
                  </a:cxn>
                  <a:cxn ang="0">
                    <a:pos x="107" y="137"/>
                  </a:cxn>
                  <a:cxn ang="0">
                    <a:pos x="111" y="149"/>
                  </a:cxn>
                  <a:cxn ang="0">
                    <a:pos x="101" y="168"/>
                  </a:cxn>
                  <a:cxn ang="0">
                    <a:pos x="81" y="210"/>
                  </a:cxn>
                  <a:cxn ang="0">
                    <a:pos x="78" y="224"/>
                  </a:cxn>
                  <a:cxn ang="0">
                    <a:pos x="51" y="233"/>
                  </a:cxn>
                  <a:cxn ang="0">
                    <a:pos x="18" y="203"/>
                  </a:cxn>
                  <a:cxn ang="0">
                    <a:pos x="0" y="204"/>
                  </a:cxn>
                  <a:cxn ang="0">
                    <a:pos x="0" y="505"/>
                  </a:cxn>
                  <a:cxn ang="0">
                    <a:pos x="83" y="504"/>
                  </a:cxn>
                  <a:cxn ang="0">
                    <a:pos x="81" y="603"/>
                  </a:cxn>
                  <a:cxn ang="0">
                    <a:pos x="295" y="609"/>
                  </a:cxn>
                  <a:cxn ang="0">
                    <a:pos x="328" y="597"/>
                  </a:cxn>
                  <a:cxn ang="0">
                    <a:pos x="369" y="623"/>
                  </a:cxn>
                  <a:cxn ang="0">
                    <a:pos x="397" y="603"/>
                  </a:cxn>
                  <a:cxn ang="0">
                    <a:pos x="443" y="602"/>
                  </a:cxn>
                  <a:cxn ang="0">
                    <a:pos x="35" y="200"/>
                  </a:cxn>
                  <a:cxn ang="0">
                    <a:pos x="40" y="197"/>
                  </a:cxn>
                  <a:cxn ang="0">
                    <a:pos x="48" y="198"/>
                  </a:cxn>
                  <a:cxn ang="0">
                    <a:pos x="42" y="207"/>
                  </a:cxn>
                  <a:cxn ang="0">
                    <a:pos x="35" y="200"/>
                  </a:cxn>
                </a:cxnLst>
                <a:rect l="0" t="0" r="r" b="b"/>
                <a:pathLst>
                  <a:path w="444" h="623">
                    <a:moveTo>
                      <a:pt x="443" y="602"/>
                    </a:moveTo>
                    <a:cubicBezTo>
                      <a:pt x="444" y="601"/>
                      <a:pt x="444" y="599"/>
                      <a:pt x="444" y="598"/>
                    </a:cubicBezTo>
                    <a:cubicBezTo>
                      <a:pt x="443" y="593"/>
                      <a:pt x="432" y="581"/>
                      <a:pt x="434" y="577"/>
                    </a:cubicBezTo>
                    <a:cubicBezTo>
                      <a:pt x="436" y="572"/>
                      <a:pt x="439" y="561"/>
                      <a:pt x="438" y="556"/>
                    </a:cubicBezTo>
                    <a:cubicBezTo>
                      <a:pt x="438" y="551"/>
                      <a:pt x="429" y="556"/>
                      <a:pt x="428" y="551"/>
                    </a:cubicBezTo>
                    <a:cubicBezTo>
                      <a:pt x="428" y="547"/>
                      <a:pt x="427" y="533"/>
                      <a:pt x="429" y="527"/>
                    </a:cubicBezTo>
                    <a:cubicBezTo>
                      <a:pt x="431" y="522"/>
                      <a:pt x="434" y="517"/>
                      <a:pt x="432" y="512"/>
                    </a:cubicBezTo>
                    <a:cubicBezTo>
                      <a:pt x="430" y="508"/>
                      <a:pt x="406" y="465"/>
                      <a:pt x="404" y="462"/>
                    </a:cubicBezTo>
                    <a:cubicBezTo>
                      <a:pt x="401" y="459"/>
                      <a:pt x="401" y="453"/>
                      <a:pt x="400" y="450"/>
                    </a:cubicBezTo>
                    <a:cubicBezTo>
                      <a:pt x="398" y="447"/>
                      <a:pt x="395" y="449"/>
                      <a:pt x="389" y="443"/>
                    </a:cubicBezTo>
                    <a:cubicBezTo>
                      <a:pt x="382" y="437"/>
                      <a:pt x="372" y="426"/>
                      <a:pt x="373" y="418"/>
                    </a:cubicBezTo>
                    <a:cubicBezTo>
                      <a:pt x="375" y="411"/>
                      <a:pt x="373" y="398"/>
                      <a:pt x="368" y="394"/>
                    </a:cubicBezTo>
                    <a:cubicBezTo>
                      <a:pt x="364" y="391"/>
                      <a:pt x="353" y="379"/>
                      <a:pt x="353" y="387"/>
                    </a:cubicBezTo>
                    <a:cubicBezTo>
                      <a:pt x="352" y="394"/>
                      <a:pt x="352" y="402"/>
                      <a:pt x="348" y="398"/>
                    </a:cubicBezTo>
                    <a:cubicBezTo>
                      <a:pt x="344" y="394"/>
                      <a:pt x="333" y="383"/>
                      <a:pt x="334" y="378"/>
                    </a:cubicBezTo>
                    <a:cubicBezTo>
                      <a:pt x="334" y="372"/>
                      <a:pt x="334" y="350"/>
                      <a:pt x="330" y="346"/>
                    </a:cubicBezTo>
                    <a:cubicBezTo>
                      <a:pt x="326" y="342"/>
                      <a:pt x="319" y="336"/>
                      <a:pt x="319" y="334"/>
                    </a:cubicBezTo>
                    <a:cubicBezTo>
                      <a:pt x="319" y="331"/>
                      <a:pt x="316" y="320"/>
                      <a:pt x="313" y="317"/>
                    </a:cubicBezTo>
                    <a:cubicBezTo>
                      <a:pt x="310" y="314"/>
                      <a:pt x="293" y="308"/>
                      <a:pt x="289" y="303"/>
                    </a:cubicBezTo>
                    <a:cubicBezTo>
                      <a:pt x="285" y="298"/>
                      <a:pt x="284" y="286"/>
                      <a:pt x="281" y="288"/>
                    </a:cubicBezTo>
                    <a:cubicBezTo>
                      <a:pt x="278" y="291"/>
                      <a:pt x="273" y="294"/>
                      <a:pt x="271" y="290"/>
                    </a:cubicBezTo>
                    <a:cubicBezTo>
                      <a:pt x="269" y="286"/>
                      <a:pt x="259" y="288"/>
                      <a:pt x="254" y="281"/>
                    </a:cubicBezTo>
                    <a:cubicBezTo>
                      <a:pt x="249" y="275"/>
                      <a:pt x="236" y="255"/>
                      <a:pt x="238" y="251"/>
                    </a:cubicBezTo>
                    <a:cubicBezTo>
                      <a:pt x="241" y="246"/>
                      <a:pt x="244" y="237"/>
                      <a:pt x="242" y="233"/>
                    </a:cubicBezTo>
                    <a:cubicBezTo>
                      <a:pt x="240" y="228"/>
                      <a:pt x="238" y="228"/>
                      <a:pt x="236" y="222"/>
                    </a:cubicBezTo>
                    <a:cubicBezTo>
                      <a:pt x="233" y="215"/>
                      <a:pt x="219" y="200"/>
                      <a:pt x="220" y="198"/>
                    </a:cubicBezTo>
                    <a:cubicBezTo>
                      <a:pt x="221" y="196"/>
                      <a:pt x="226" y="182"/>
                      <a:pt x="222" y="175"/>
                    </a:cubicBezTo>
                    <a:cubicBezTo>
                      <a:pt x="219" y="169"/>
                      <a:pt x="214" y="169"/>
                      <a:pt x="215" y="164"/>
                    </a:cubicBezTo>
                    <a:cubicBezTo>
                      <a:pt x="217" y="158"/>
                      <a:pt x="215" y="143"/>
                      <a:pt x="214" y="141"/>
                    </a:cubicBezTo>
                    <a:cubicBezTo>
                      <a:pt x="212" y="138"/>
                      <a:pt x="191" y="116"/>
                      <a:pt x="188" y="117"/>
                    </a:cubicBezTo>
                    <a:cubicBezTo>
                      <a:pt x="186" y="119"/>
                      <a:pt x="173" y="131"/>
                      <a:pt x="170" y="127"/>
                    </a:cubicBezTo>
                    <a:cubicBezTo>
                      <a:pt x="168" y="122"/>
                      <a:pt x="158" y="104"/>
                      <a:pt x="160" y="98"/>
                    </a:cubicBezTo>
                    <a:cubicBezTo>
                      <a:pt x="162" y="93"/>
                      <a:pt x="161" y="72"/>
                      <a:pt x="158" y="69"/>
                    </a:cubicBezTo>
                    <a:cubicBezTo>
                      <a:pt x="154" y="66"/>
                      <a:pt x="144" y="58"/>
                      <a:pt x="145" y="56"/>
                    </a:cubicBezTo>
                    <a:cubicBezTo>
                      <a:pt x="146" y="54"/>
                      <a:pt x="148" y="49"/>
                      <a:pt x="147" y="47"/>
                    </a:cubicBezTo>
                    <a:cubicBezTo>
                      <a:pt x="146" y="45"/>
                      <a:pt x="138" y="37"/>
                      <a:pt x="138" y="35"/>
                    </a:cubicBezTo>
                    <a:cubicBezTo>
                      <a:pt x="139" y="34"/>
                      <a:pt x="136" y="9"/>
                      <a:pt x="132" y="5"/>
                    </a:cubicBezTo>
                    <a:cubicBezTo>
                      <a:pt x="127" y="0"/>
                      <a:pt x="117" y="12"/>
                      <a:pt x="117" y="21"/>
                    </a:cubicBezTo>
                    <a:cubicBezTo>
                      <a:pt x="117" y="30"/>
                      <a:pt x="119" y="34"/>
                      <a:pt x="116" y="37"/>
                    </a:cubicBezTo>
                    <a:cubicBezTo>
                      <a:pt x="114" y="41"/>
                      <a:pt x="108" y="51"/>
                      <a:pt x="110" y="58"/>
                    </a:cubicBezTo>
                    <a:cubicBezTo>
                      <a:pt x="112" y="64"/>
                      <a:pt x="113" y="70"/>
                      <a:pt x="111" y="74"/>
                    </a:cubicBezTo>
                    <a:cubicBezTo>
                      <a:pt x="109" y="79"/>
                      <a:pt x="104" y="95"/>
                      <a:pt x="104" y="103"/>
                    </a:cubicBezTo>
                    <a:cubicBezTo>
                      <a:pt x="104" y="111"/>
                      <a:pt x="101" y="130"/>
                      <a:pt x="107" y="137"/>
                    </a:cubicBezTo>
                    <a:cubicBezTo>
                      <a:pt x="113" y="144"/>
                      <a:pt x="112" y="146"/>
                      <a:pt x="111" y="149"/>
                    </a:cubicBezTo>
                    <a:cubicBezTo>
                      <a:pt x="109" y="153"/>
                      <a:pt x="104" y="160"/>
                      <a:pt x="101" y="168"/>
                    </a:cubicBezTo>
                    <a:cubicBezTo>
                      <a:pt x="97" y="176"/>
                      <a:pt x="81" y="207"/>
                      <a:pt x="81" y="210"/>
                    </a:cubicBezTo>
                    <a:cubicBezTo>
                      <a:pt x="82" y="214"/>
                      <a:pt x="81" y="222"/>
                      <a:pt x="78" y="224"/>
                    </a:cubicBezTo>
                    <a:cubicBezTo>
                      <a:pt x="75" y="226"/>
                      <a:pt x="62" y="237"/>
                      <a:pt x="51" y="233"/>
                    </a:cubicBezTo>
                    <a:cubicBezTo>
                      <a:pt x="40" y="229"/>
                      <a:pt x="25" y="205"/>
                      <a:pt x="18" y="203"/>
                    </a:cubicBezTo>
                    <a:cubicBezTo>
                      <a:pt x="13" y="201"/>
                      <a:pt x="5" y="204"/>
                      <a:pt x="0" y="204"/>
                    </a:cubicBezTo>
                    <a:cubicBezTo>
                      <a:pt x="0" y="505"/>
                      <a:pt x="0" y="505"/>
                      <a:pt x="0" y="505"/>
                    </a:cubicBezTo>
                    <a:cubicBezTo>
                      <a:pt x="83" y="504"/>
                      <a:pt x="83" y="504"/>
                      <a:pt x="83" y="504"/>
                    </a:cubicBezTo>
                    <a:cubicBezTo>
                      <a:pt x="81" y="603"/>
                      <a:pt x="81" y="603"/>
                      <a:pt x="81" y="603"/>
                    </a:cubicBezTo>
                    <a:cubicBezTo>
                      <a:pt x="295" y="609"/>
                      <a:pt x="295" y="609"/>
                      <a:pt x="295" y="609"/>
                    </a:cubicBezTo>
                    <a:cubicBezTo>
                      <a:pt x="295" y="609"/>
                      <a:pt x="323" y="596"/>
                      <a:pt x="328" y="597"/>
                    </a:cubicBezTo>
                    <a:cubicBezTo>
                      <a:pt x="333" y="598"/>
                      <a:pt x="358" y="623"/>
                      <a:pt x="369" y="623"/>
                    </a:cubicBezTo>
                    <a:cubicBezTo>
                      <a:pt x="380" y="623"/>
                      <a:pt x="391" y="603"/>
                      <a:pt x="397" y="603"/>
                    </a:cubicBezTo>
                    <a:cubicBezTo>
                      <a:pt x="401" y="603"/>
                      <a:pt x="425" y="603"/>
                      <a:pt x="443" y="602"/>
                    </a:cubicBezTo>
                    <a:close/>
                    <a:moveTo>
                      <a:pt x="35" y="200"/>
                    </a:moveTo>
                    <a:cubicBezTo>
                      <a:pt x="35" y="200"/>
                      <a:pt x="38" y="198"/>
                      <a:pt x="40" y="197"/>
                    </a:cubicBezTo>
                    <a:cubicBezTo>
                      <a:pt x="41" y="196"/>
                      <a:pt x="45" y="195"/>
                      <a:pt x="48" y="198"/>
                    </a:cubicBezTo>
                    <a:cubicBezTo>
                      <a:pt x="51" y="201"/>
                      <a:pt x="44" y="206"/>
                      <a:pt x="42" y="207"/>
                    </a:cubicBezTo>
                    <a:cubicBezTo>
                      <a:pt x="41" y="207"/>
                      <a:pt x="38" y="203"/>
                      <a:pt x="35" y="2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99" name="Freeform 8"/>
              <p:cNvSpPr>
                <a:spLocks noEditPoints="1"/>
              </p:cNvSpPr>
              <p:nvPr/>
            </p:nvSpPr>
            <p:spPr bwMode="auto">
              <a:xfrm>
                <a:off x="1928813" y="1120775"/>
                <a:ext cx="950913" cy="1589087"/>
              </a:xfrm>
              <a:custGeom>
                <a:avLst/>
                <a:gdLst/>
                <a:ahLst/>
                <a:cxnLst>
                  <a:cxn ang="0">
                    <a:pos x="293" y="185"/>
                  </a:cxn>
                  <a:cxn ang="0">
                    <a:pos x="288" y="183"/>
                  </a:cxn>
                  <a:cxn ang="0">
                    <a:pos x="263" y="155"/>
                  </a:cxn>
                  <a:cxn ang="0">
                    <a:pos x="243" y="152"/>
                  </a:cxn>
                  <a:cxn ang="0">
                    <a:pos x="226" y="137"/>
                  </a:cxn>
                  <a:cxn ang="0">
                    <a:pos x="208" y="126"/>
                  </a:cxn>
                  <a:cxn ang="0">
                    <a:pos x="215" y="110"/>
                  </a:cxn>
                  <a:cxn ang="0">
                    <a:pos x="222" y="88"/>
                  </a:cxn>
                  <a:cxn ang="0">
                    <a:pos x="220" y="79"/>
                  </a:cxn>
                  <a:cxn ang="0">
                    <a:pos x="236" y="70"/>
                  </a:cxn>
                  <a:cxn ang="0">
                    <a:pos x="241" y="50"/>
                  </a:cxn>
                  <a:cxn ang="0">
                    <a:pos x="254" y="42"/>
                  </a:cxn>
                  <a:cxn ang="0">
                    <a:pos x="240" y="36"/>
                  </a:cxn>
                  <a:cxn ang="0">
                    <a:pos x="237" y="30"/>
                  </a:cxn>
                  <a:cxn ang="0">
                    <a:pos x="228" y="42"/>
                  </a:cxn>
                  <a:cxn ang="0">
                    <a:pos x="218" y="46"/>
                  </a:cxn>
                  <a:cxn ang="0">
                    <a:pos x="210" y="39"/>
                  </a:cxn>
                  <a:cxn ang="0">
                    <a:pos x="196" y="44"/>
                  </a:cxn>
                  <a:cxn ang="0">
                    <a:pos x="168" y="29"/>
                  </a:cxn>
                  <a:cxn ang="0">
                    <a:pos x="140" y="23"/>
                  </a:cxn>
                  <a:cxn ang="0">
                    <a:pos x="124" y="9"/>
                  </a:cxn>
                  <a:cxn ang="0">
                    <a:pos x="108" y="8"/>
                  </a:cxn>
                  <a:cxn ang="0">
                    <a:pos x="92" y="7"/>
                  </a:cxn>
                  <a:cxn ang="0">
                    <a:pos x="101" y="19"/>
                  </a:cxn>
                  <a:cxn ang="0">
                    <a:pos x="112" y="22"/>
                  </a:cxn>
                  <a:cxn ang="0">
                    <a:pos x="119" y="32"/>
                  </a:cxn>
                  <a:cxn ang="0">
                    <a:pos x="116" y="39"/>
                  </a:cxn>
                  <a:cxn ang="0">
                    <a:pos x="90" y="43"/>
                  </a:cxn>
                  <a:cxn ang="0">
                    <a:pos x="73" y="40"/>
                  </a:cxn>
                  <a:cxn ang="0">
                    <a:pos x="58" y="54"/>
                  </a:cxn>
                  <a:cxn ang="0">
                    <a:pos x="40" y="76"/>
                  </a:cxn>
                  <a:cxn ang="0">
                    <a:pos x="44" y="85"/>
                  </a:cxn>
                  <a:cxn ang="0">
                    <a:pos x="32" y="88"/>
                  </a:cxn>
                  <a:cxn ang="0">
                    <a:pos x="26" y="105"/>
                  </a:cxn>
                  <a:cxn ang="0">
                    <a:pos x="17" y="111"/>
                  </a:cxn>
                  <a:cxn ang="0">
                    <a:pos x="30" y="127"/>
                  </a:cxn>
                  <a:cxn ang="0">
                    <a:pos x="25" y="137"/>
                  </a:cxn>
                  <a:cxn ang="0">
                    <a:pos x="14" y="134"/>
                  </a:cxn>
                  <a:cxn ang="0">
                    <a:pos x="0" y="134"/>
                  </a:cxn>
                  <a:cxn ang="0">
                    <a:pos x="27" y="490"/>
                  </a:cxn>
                  <a:cxn ang="0">
                    <a:pos x="293" y="486"/>
                  </a:cxn>
                  <a:cxn ang="0">
                    <a:pos x="293" y="185"/>
                  </a:cxn>
                  <a:cxn ang="0">
                    <a:pos x="238" y="91"/>
                  </a:cxn>
                  <a:cxn ang="0">
                    <a:pos x="245" y="85"/>
                  </a:cxn>
                  <a:cxn ang="0">
                    <a:pos x="250" y="91"/>
                  </a:cxn>
                  <a:cxn ang="0">
                    <a:pos x="250" y="98"/>
                  </a:cxn>
                  <a:cxn ang="0">
                    <a:pos x="250" y="107"/>
                  </a:cxn>
                  <a:cxn ang="0">
                    <a:pos x="240" y="103"/>
                  </a:cxn>
                  <a:cxn ang="0">
                    <a:pos x="238" y="91"/>
                  </a:cxn>
                  <a:cxn ang="0">
                    <a:pos x="50" y="27"/>
                  </a:cxn>
                  <a:cxn ang="0">
                    <a:pos x="37" y="33"/>
                  </a:cxn>
                  <a:cxn ang="0">
                    <a:pos x="33" y="22"/>
                  </a:cxn>
                  <a:cxn ang="0">
                    <a:pos x="45" y="10"/>
                  </a:cxn>
                  <a:cxn ang="0">
                    <a:pos x="59" y="13"/>
                  </a:cxn>
                  <a:cxn ang="0">
                    <a:pos x="78" y="9"/>
                  </a:cxn>
                  <a:cxn ang="0">
                    <a:pos x="80" y="23"/>
                  </a:cxn>
                  <a:cxn ang="0">
                    <a:pos x="68" y="28"/>
                  </a:cxn>
                  <a:cxn ang="0">
                    <a:pos x="50" y="27"/>
                  </a:cxn>
                </a:cxnLst>
                <a:rect l="0" t="0" r="r" b="b"/>
                <a:pathLst>
                  <a:path w="293" h="490">
                    <a:moveTo>
                      <a:pt x="293" y="185"/>
                    </a:moveTo>
                    <a:cubicBezTo>
                      <a:pt x="291" y="185"/>
                      <a:pt x="289" y="184"/>
                      <a:pt x="288" y="183"/>
                    </a:cubicBezTo>
                    <a:cubicBezTo>
                      <a:pt x="285" y="180"/>
                      <a:pt x="271" y="155"/>
                      <a:pt x="263" y="155"/>
                    </a:cubicBezTo>
                    <a:cubicBezTo>
                      <a:pt x="255" y="155"/>
                      <a:pt x="245" y="155"/>
                      <a:pt x="243" y="152"/>
                    </a:cubicBezTo>
                    <a:cubicBezTo>
                      <a:pt x="241" y="149"/>
                      <a:pt x="233" y="141"/>
                      <a:pt x="226" y="137"/>
                    </a:cubicBezTo>
                    <a:cubicBezTo>
                      <a:pt x="220" y="133"/>
                      <a:pt x="208" y="132"/>
                      <a:pt x="208" y="126"/>
                    </a:cubicBezTo>
                    <a:cubicBezTo>
                      <a:pt x="208" y="121"/>
                      <a:pt x="212" y="113"/>
                      <a:pt x="215" y="110"/>
                    </a:cubicBezTo>
                    <a:cubicBezTo>
                      <a:pt x="217" y="107"/>
                      <a:pt x="226" y="94"/>
                      <a:pt x="222" y="88"/>
                    </a:cubicBezTo>
                    <a:cubicBezTo>
                      <a:pt x="218" y="83"/>
                      <a:pt x="217" y="82"/>
                      <a:pt x="220" y="79"/>
                    </a:cubicBezTo>
                    <a:cubicBezTo>
                      <a:pt x="223" y="76"/>
                      <a:pt x="235" y="72"/>
                      <a:pt x="236" y="70"/>
                    </a:cubicBezTo>
                    <a:cubicBezTo>
                      <a:pt x="237" y="67"/>
                      <a:pt x="237" y="54"/>
                      <a:pt x="241" y="50"/>
                    </a:cubicBezTo>
                    <a:cubicBezTo>
                      <a:pt x="246" y="47"/>
                      <a:pt x="256" y="43"/>
                      <a:pt x="254" y="42"/>
                    </a:cubicBezTo>
                    <a:cubicBezTo>
                      <a:pt x="251" y="41"/>
                      <a:pt x="239" y="40"/>
                      <a:pt x="240" y="36"/>
                    </a:cubicBezTo>
                    <a:cubicBezTo>
                      <a:pt x="240" y="33"/>
                      <a:pt x="246" y="22"/>
                      <a:pt x="237" y="30"/>
                    </a:cubicBezTo>
                    <a:cubicBezTo>
                      <a:pt x="228" y="37"/>
                      <a:pt x="229" y="42"/>
                      <a:pt x="228" y="42"/>
                    </a:cubicBezTo>
                    <a:cubicBezTo>
                      <a:pt x="226" y="41"/>
                      <a:pt x="223" y="49"/>
                      <a:pt x="218" y="46"/>
                    </a:cubicBezTo>
                    <a:cubicBezTo>
                      <a:pt x="214" y="43"/>
                      <a:pt x="214" y="36"/>
                      <a:pt x="210" y="39"/>
                    </a:cubicBezTo>
                    <a:cubicBezTo>
                      <a:pt x="206" y="42"/>
                      <a:pt x="198" y="46"/>
                      <a:pt x="196" y="44"/>
                    </a:cubicBezTo>
                    <a:cubicBezTo>
                      <a:pt x="193" y="42"/>
                      <a:pt x="178" y="31"/>
                      <a:pt x="168" y="29"/>
                    </a:cubicBezTo>
                    <a:cubicBezTo>
                      <a:pt x="158" y="27"/>
                      <a:pt x="140" y="25"/>
                      <a:pt x="140" y="23"/>
                    </a:cubicBezTo>
                    <a:cubicBezTo>
                      <a:pt x="139" y="21"/>
                      <a:pt x="128" y="8"/>
                      <a:pt x="124" y="9"/>
                    </a:cubicBezTo>
                    <a:cubicBezTo>
                      <a:pt x="119" y="9"/>
                      <a:pt x="108" y="8"/>
                      <a:pt x="108" y="8"/>
                    </a:cubicBezTo>
                    <a:cubicBezTo>
                      <a:pt x="108" y="8"/>
                      <a:pt x="91" y="0"/>
                      <a:pt x="92" y="7"/>
                    </a:cubicBezTo>
                    <a:cubicBezTo>
                      <a:pt x="94" y="14"/>
                      <a:pt x="96" y="19"/>
                      <a:pt x="101" y="19"/>
                    </a:cubicBezTo>
                    <a:cubicBezTo>
                      <a:pt x="105" y="19"/>
                      <a:pt x="110" y="18"/>
                      <a:pt x="112" y="22"/>
                    </a:cubicBezTo>
                    <a:cubicBezTo>
                      <a:pt x="114" y="27"/>
                      <a:pt x="119" y="29"/>
                      <a:pt x="119" y="32"/>
                    </a:cubicBezTo>
                    <a:cubicBezTo>
                      <a:pt x="119" y="35"/>
                      <a:pt x="119" y="38"/>
                      <a:pt x="116" y="39"/>
                    </a:cubicBezTo>
                    <a:cubicBezTo>
                      <a:pt x="112" y="40"/>
                      <a:pt x="93" y="43"/>
                      <a:pt x="90" y="43"/>
                    </a:cubicBezTo>
                    <a:cubicBezTo>
                      <a:pt x="86" y="43"/>
                      <a:pt x="77" y="37"/>
                      <a:pt x="73" y="40"/>
                    </a:cubicBezTo>
                    <a:cubicBezTo>
                      <a:pt x="70" y="42"/>
                      <a:pt x="59" y="50"/>
                      <a:pt x="58" y="54"/>
                    </a:cubicBezTo>
                    <a:cubicBezTo>
                      <a:pt x="57" y="59"/>
                      <a:pt x="38" y="74"/>
                      <a:pt x="40" y="76"/>
                    </a:cubicBezTo>
                    <a:cubicBezTo>
                      <a:pt x="42" y="78"/>
                      <a:pt x="47" y="83"/>
                      <a:pt x="44" y="85"/>
                    </a:cubicBezTo>
                    <a:cubicBezTo>
                      <a:pt x="42" y="86"/>
                      <a:pt x="33" y="83"/>
                      <a:pt x="32" y="88"/>
                    </a:cubicBezTo>
                    <a:cubicBezTo>
                      <a:pt x="32" y="93"/>
                      <a:pt x="29" y="104"/>
                      <a:pt x="26" y="105"/>
                    </a:cubicBezTo>
                    <a:cubicBezTo>
                      <a:pt x="23" y="106"/>
                      <a:pt x="13" y="106"/>
                      <a:pt x="17" y="111"/>
                    </a:cubicBezTo>
                    <a:cubicBezTo>
                      <a:pt x="20" y="116"/>
                      <a:pt x="32" y="125"/>
                      <a:pt x="30" y="127"/>
                    </a:cubicBezTo>
                    <a:cubicBezTo>
                      <a:pt x="28" y="129"/>
                      <a:pt x="27" y="137"/>
                      <a:pt x="25" y="137"/>
                    </a:cubicBezTo>
                    <a:cubicBezTo>
                      <a:pt x="22" y="138"/>
                      <a:pt x="20" y="136"/>
                      <a:pt x="14" y="134"/>
                    </a:cubicBezTo>
                    <a:cubicBezTo>
                      <a:pt x="11" y="133"/>
                      <a:pt x="5" y="133"/>
                      <a:pt x="0" y="134"/>
                    </a:cubicBezTo>
                    <a:cubicBezTo>
                      <a:pt x="27" y="490"/>
                      <a:pt x="27" y="490"/>
                      <a:pt x="27" y="490"/>
                    </a:cubicBezTo>
                    <a:cubicBezTo>
                      <a:pt x="293" y="486"/>
                      <a:pt x="293" y="486"/>
                      <a:pt x="293" y="486"/>
                    </a:cubicBezTo>
                    <a:cubicBezTo>
                      <a:pt x="293" y="185"/>
                      <a:pt x="293" y="185"/>
                      <a:pt x="293" y="185"/>
                    </a:cubicBezTo>
                    <a:close/>
                    <a:moveTo>
                      <a:pt x="238" y="91"/>
                    </a:moveTo>
                    <a:cubicBezTo>
                      <a:pt x="238" y="91"/>
                      <a:pt x="244" y="85"/>
                      <a:pt x="245" y="85"/>
                    </a:cubicBezTo>
                    <a:cubicBezTo>
                      <a:pt x="246" y="85"/>
                      <a:pt x="250" y="89"/>
                      <a:pt x="250" y="91"/>
                    </a:cubicBezTo>
                    <a:cubicBezTo>
                      <a:pt x="250" y="93"/>
                      <a:pt x="248" y="96"/>
                      <a:pt x="250" y="98"/>
                    </a:cubicBezTo>
                    <a:cubicBezTo>
                      <a:pt x="252" y="100"/>
                      <a:pt x="251" y="105"/>
                      <a:pt x="250" y="107"/>
                    </a:cubicBezTo>
                    <a:cubicBezTo>
                      <a:pt x="250" y="109"/>
                      <a:pt x="246" y="107"/>
                      <a:pt x="240" y="103"/>
                    </a:cubicBezTo>
                    <a:cubicBezTo>
                      <a:pt x="234" y="99"/>
                      <a:pt x="236" y="96"/>
                      <a:pt x="238" y="91"/>
                    </a:cubicBezTo>
                    <a:close/>
                    <a:moveTo>
                      <a:pt x="50" y="27"/>
                    </a:moveTo>
                    <a:cubicBezTo>
                      <a:pt x="50" y="27"/>
                      <a:pt x="42" y="33"/>
                      <a:pt x="37" y="33"/>
                    </a:cubicBezTo>
                    <a:cubicBezTo>
                      <a:pt x="33" y="34"/>
                      <a:pt x="31" y="26"/>
                      <a:pt x="33" y="22"/>
                    </a:cubicBezTo>
                    <a:cubicBezTo>
                      <a:pt x="35" y="18"/>
                      <a:pt x="41" y="14"/>
                      <a:pt x="45" y="10"/>
                    </a:cubicBezTo>
                    <a:cubicBezTo>
                      <a:pt x="48" y="6"/>
                      <a:pt x="54" y="10"/>
                      <a:pt x="59" y="13"/>
                    </a:cubicBezTo>
                    <a:cubicBezTo>
                      <a:pt x="64" y="16"/>
                      <a:pt x="70" y="8"/>
                      <a:pt x="78" y="9"/>
                    </a:cubicBezTo>
                    <a:cubicBezTo>
                      <a:pt x="87" y="10"/>
                      <a:pt x="81" y="23"/>
                      <a:pt x="80" y="23"/>
                    </a:cubicBezTo>
                    <a:cubicBezTo>
                      <a:pt x="78" y="23"/>
                      <a:pt x="71" y="26"/>
                      <a:pt x="68" y="28"/>
                    </a:cubicBezTo>
                    <a:cubicBezTo>
                      <a:pt x="65" y="31"/>
                      <a:pt x="56" y="29"/>
                      <a:pt x="50" y="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100" name="Freeform 9"/>
              <p:cNvSpPr>
                <a:spLocks noEditPoints="1"/>
              </p:cNvSpPr>
              <p:nvPr/>
            </p:nvSpPr>
            <p:spPr bwMode="auto">
              <a:xfrm>
                <a:off x="2016125" y="2693988"/>
                <a:ext cx="1131888" cy="1255712"/>
              </a:xfrm>
              <a:custGeom>
                <a:avLst/>
                <a:gdLst/>
                <a:ahLst/>
                <a:cxnLst>
                  <a:cxn ang="0">
                    <a:pos x="15" y="202"/>
                  </a:cxn>
                  <a:cxn ang="0">
                    <a:pos x="33" y="193"/>
                  </a:cxn>
                  <a:cxn ang="0">
                    <a:pos x="51" y="193"/>
                  </a:cxn>
                  <a:cxn ang="0">
                    <a:pos x="60" y="189"/>
                  </a:cxn>
                  <a:cxn ang="0">
                    <a:pos x="69" y="194"/>
                  </a:cxn>
                  <a:cxn ang="0">
                    <a:pos x="92" y="191"/>
                  </a:cxn>
                  <a:cxn ang="0">
                    <a:pos x="115" y="200"/>
                  </a:cxn>
                  <a:cxn ang="0">
                    <a:pos x="130" y="200"/>
                  </a:cxn>
                  <a:cxn ang="0">
                    <a:pos x="141" y="206"/>
                  </a:cxn>
                  <a:cxn ang="0">
                    <a:pos x="158" y="211"/>
                  </a:cxn>
                  <a:cxn ang="0">
                    <a:pos x="169" y="226"/>
                  </a:cxn>
                  <a:cxn ang="0">
                    <a:pos x="174" y="236"/>
                  </a:cxn>
                  <a:cxn ang="0">
                    <a:pos x="187" y="245"/>
                  </a:cxn>
                  <a:cxn ang="0">
                    <a:pos x="203" y="279"/>
                  </a:cxn>
                  <a:cxn ang="0">
                    <a:pos x="207" y="294"/>
                  </a:cxn>
                  <a:cxn ang="0">
                    <a:pos x="215" y="297"/>
                  </a:cxn>
                  <a:cxn ang="0">
                    <a:pos x="226" y="286"/>
                  </a:cxn>
                  <a:cxn ang="0">
                    <a:pos x="224" y="275"/>
                  </a:cxn>
                  <a:cxn ang="0">
                    <a:pos x="240" y="256"/>
                  </a:cxn>
                  <a:cxn ang="0">
                    <a:pos x="252" y="252"/>
                  </a:cxn>
                  <a:cxn ang="0">
                    <a:pos x="263" y="230"/>
                  </a:cxn>
                  <a:cxn ang="0">
                    <a:pos x="269" y="219"/>
                  </a:cxn>
                  <a:cxn ang="0">
                    <a:pos x="272" y="220"/>
                  </a:cxn>
                  <a:cxn ang="0">
                    <a:pos x="274" y="231"/>
                  </a:cxn>
                  <a:cxn ang="0">
                    <a:pos x="271" y="243"/>
                  </a:cxn>
                  <a:cxn ang="0">
                    <a:pos x="266" y="261"/>
                  </a:cxn>
                  <a:cxn ang="0">
                    <a:pos x="262" y="280"/>
                  </a:cxn>
                  <a:cxn ang="0">
                    <a:pos x="263" y="287"/>
                  </a:cxn>
                  <a:cxn ang="0">
                    <a:pos x="251" y="296"/>
                  </a:cxn>
                  <a:cxn ang="0">
                    <a:pos x="256" y="305"/>
                  </a:cxn>
                  <a:cxn ang="0">
                    <a:pos x="273" y="293"/>
                  </a:cxn>
                  <a:cxn ang="0">
                    <a:pos x="278" y="273"/>
                  </a:cxn>
                  <a:cxn ang="0">
                    <a:pos x="284" y="271"/>
                  </a:cxn>
                  <a:cxn ang="0">
                    <a:pos x="290" y="269"/>
                  </a:cxn>
                  <a:cxn ang="0">
                    <a:pos x="297" y="274"/>
                  </a:cxn>
                  <a:cxn ang="0">
                    <a:pos x="290" y="289"/>
                  </a:cxn>
                  <a:cxn ang="0">
                    <a:pos x="287" y="301"/>
                  </a:cxn>
                  <a:cxn ang="0">
                    <a:pos x="283" y="311"/>
                  </a:cxn>
                  <a:cxn ang="0">
                    <a:pos x="289" y="315"/>
                  </a:cxn>
                  <a:cxn ang="0">
                    <a:pos x="300" y="322"/>
                  </a:cxn>
                  <a:cxn ang="0">
                    <a:pos x="310" y="306"/>
                  </a:cxn>
                  <a:cxn ang="0">
                    <a:pos x="312" y="321"/>
                  </a:cxn>
                  <a:cxn ang="0">
                    <a:pos x="324" y="334"/>
                  </a:cxn>
                  <a:cxn ang="0">
                    <a:pos x="331" y="361"/>
                  </a:cxn>
                  <a:cxn ang="0">
                    <a:pos x="331" y="372"/>
                  </a:cxn>
                  <a:cxn ang="0">
                    <a:pos x="342" y="387"/>
                  </a:cxn>
                  <a:cxn ang="0">
                    <a:pos x="349" y="0"/>
                  </a:cxn>
                  <a:cxn ang="0">
                    <a:pos x="0" y="5"/>
                  </a:cxn>
                  <a:cxn ang="0">
                    <a:pos x="15" y="202"/>
                  </a:cxn>
                  <a:cxn ang="0">
                    <a:pos x="243" y="326"/>
                  </a:cxn>
                  <a:cxn ang="0">
                    <a:pos x="261" y="317"/>
                  </a:cxn>
                  <a:cxn ang="0">
                    <a:pos x="271" y="322"/>
                  </a:cxn>
                  <a:cxn ang="0">
                    <a:pos x="279" y="324"/>
                  </a:cxn>
                  <a:cxn ang="0">
                    <a:pos x="268" y="327"/>
                  </a:cxn>
                  <a:cxn ang="0">
                    <a:pos x="261" y="329"/>
                  </a:cxn>
                  <a:cxn ang="0">
                    <a:pos x="246" y="330"/>
                  </a:cxn>
                  <a:cxn ang="0">
                    <a:pos x="243" y="326"/>
                  </a:cxn>
                </a:cxnLst>
                <a:rect l="0" t="0" r="r" b="b"/>
                <a:pathLst>
                  <a:path w="349" h="387">
                    <a:moveTo>
                      <a:pt x="15" y="202"/>
                    </a:moveTo>
                    <a:cubicBezTo>
                      <a:pt x="23" y="198"/>
                      <a:pt x="30" y="194"/>
                      <a:pt x="33" y="193"/>
                    </a:cubicBezTo>
                    <a:cubicBezTo>
                      <a:pt x="42" y="192"/>
                      <a:pt x="48" y="197"/>
                      <a:pt x="51" y="193"/>
                    </a:cubicBezTo>
                    <a:cubicBezTo>
                      <a:pt x="54" y="190"/>
                      <a:pt x="57" y="187"/>
                      <a:pt x="60" y="189"/>
                    </a:cubicBezTo>
                    <a:cubicBezTo>
                      <a:pt x="62" y="191"/>
                      <a:pt x="65" y="194"/>
                      <a:pt x="69" y="194"/>
                    </a:cubicBezTo>
                    <a:cubicBezTo>
                      <a:pt x="72" y="194"/>
                      <a:pt x="88" y="188"/>
                      <a:pt x="92" y="191"/>
                    </a:cubicBezTo>
                    <a:cubicBezTo>
                      <a:pt x="96" y="193"/>
                      <a:pt x="106" y="197"/>
                      <a:pt x="115" y="200"/>
                    </a:cubicBezTo>
                    <a:cubicBezTo>
                      <a:pt x="125" y="203"/>
                      <a:pt x="125" y="196"/>
                      <a:pt x="130" y="200"/>
                    </a:cubicBezTo>
                    <a:cubicBezTo>
                      <a:pt x="135" y="205"/>
                      <a:pt x="139" y="205"/>
                      <a:pt x="141" y="206"/>
                    </a:cubicBezTo>
                    <a:cubicBezTo>
                      <a:pt x="143" y="207"/>
                      <a:pt x="149" y="199"/>
                      <a:pt x="158" y="211"/>
                    </a:cubicBezTo>
                    <a:cubicBezTo>
                      <a:pt x="167" y="222"/>
                      <a:pt x="170" y="222"/>
                      <a:pt x="169" y="226"/>
                    </a:cubicBezTo>
                    <a:cubicBezTo>
                      <a:pt x="168" y="230"/>
                      <a:pt x="171" y="236"/>
                      <a:pt x="174" y="236"/>
                    </a:cubicBezTo>
                    <a:cubicBezTo>
                      <a:pt x="176" y="236"/>
                      <a:pt x="185" y="242"/>
                      <a:pt x="187" y="245"/>
                    </a:cubicBezTo>
                    <a:cubicBezTo>
                      <a:pt x="189" y="248"/>
                      <a:pt x="203" y="274"/>
                      <a:pt x="203" y="279"/>
                    </a:cubicBezTo>
                    <a:cubicBezTo>
                      <a:pt x="203" y="285"/>
                      <a:pt x="205" y="294"/>
                      <a:pt x="207" y="294"/>
                    </a:cubicBezTo>
                    <a:cubicBezTo>
                      <a:pt x="210" y="295"/>
                      <a:pt x="215" y="297"/>
                      <a:pt x="215" y="297"/>
                    </a:cubicBezTo>
                    <a:cubicBezTo>
                      <a:pt x="215" y="297"/>
                      <a:pt x="230" y="291"/>
                      <a:pt x="226" y="286"/>
                    </a:cubicBezTo>
                    <a:cubicBezTo>
                      <a:pt x="223" y="280"/>
                      <a:pt x="222" y="279"/>
                      <a:pt x="224" y="275"/>
                    </a:cubicBezTo>
                    <a:cubicBezTo>
                      <a:pt x="225" y="272"/>
                      <a:pt x="239" y="257"/>
                      <a:pt x="240" y="256"/>
                    </a:cubicBezTo>
                    <a:cubicBezTo>
                      <a:pt x="242" y="255"/>
                      <a:pt x="249" y="255"/>
                      <a:pt x="252" y="252"/>
                    </a:cubicBezTo>
                    <a:cubicBezTo>
                      <a:pt x="254" y="249"/>
                      <a:pt x="261" y="233"/>
                      <a:pt x="263" y="230"/>
                    </a:cubicBezTo>
                    <a:cubicBezTo>
                      <a:pt x="265" y="228"/>
                      <a:pt x="268" y="221"/>
                      <a:pt x="269" y="219"/>
                    </a:cubicBezTo>
                    <a:cubicBezTo>
                      <a:pt x="269" y="217"/>
                      <a:pt x="272" y="218"/>
                      <a:pt x="272" y="220"/>
                    </a:cubicBezTo>
                    <a:cubicBezTo>
                      <a:pt x="272" y="222"/>
                      <a:pt x="276" y="230"/>
                      <a:pt x="274" y="231"/>
                    </a:cubicBezTo>
                    <a:cubicBezTo>
                      <a:pt x="272" y="232"/>
                      <a:pt x="271" y="240"/>
                      <a:pt x="271" y="243"/>
                    </a:cubicBezTo>
                    <a:cubicBezTo>
                      <a:pt x="271" y="245"/>
                      <a:pt x="268" y="257"/>
                      <a:pt x="266" y="261"/>
                    </a:cubicBezTo>
                    <a:cubicBezTo>
                      <a:pt x="265" y="265"/>
                      <a:pt x="261" y="275"/>
                      <a:pt x="262" y="280"/>
                    </a:cubicBezTo>
                    <a:cubicBezTo>
                      <a:pt x="263" y="284"/>
                      <a:pt x="266" y="284"/>
                      <a:pt x="263" y="287"/>
                    </a:cubicBezTo>
                    <a:cubicBezTo>
                      <a:pt x="260" y="291"/>
                      <a:pt x="253" y="293"/>
                      <a:pt x="251" y="296"/>
                    </a:cubicBezTo>
                    <a:cubicBezTo>
                      <a:pt x="249" y="299"/>
                      <a:pt x="253" y="307"/>
                      <a:pt x="256" y="305"/>
                    </a:cubicBezTo>
                    <a:cubicBezTo>
                      <a:pt x="259" y="303"/>
                      <a:pt x="272" y="295"/>
                      <a:pt x="273" y="293"/>
                    </a:cubicBezTo>
                    <a:cubicBezTo>
                      <a:pt x="274" y="290"/>
                      <a:pt x="274" y="278"/>
                      <a:pt x="278" y="273"/>
                    </a:cubicBezTo>
                    <a:cubicBezTo>
                      <a:pt x="282" y="268"/>
                      <a:pt x="283" y="268"/>
                      <a:pt x="284" y="271"/>
                    </a:cubicBezTo>
                    <a:cubicBezTo>
                      <a:pt x="285" y="273"/>
                      <a:pt x="288" y="270"/>
                      <a:pt x="290" y="269"/>
                    </a:cubicBezTo>
                    <a:cubicBezTo>
                      <a:pt x="292" y="268"/>
                      <a:pt x="296" y="268"/>
                      <a:pt x="297" y="274"/>
                    </a:cubicBezTo>
                    <a:cubicBezTo>
                      <a:pt x="297" y="279"/>
                      <a:pt x="292" y="285"/>
                      <a:pt x="290" y="289"/>
                    </a:cubicBezTo>
                    <a:cubicBezTo>
                      <a:pt x="289" y="293"/>
                      <a:pt x="289" y="299"/>
                      <a:pt x="287" y="301"/>
                    </a:cubicBezTo>
                    <a:cubicBezTo>
                      <a:pt x="285" y="304"/>
                      <a:pt x="281" y="309"/>
                      <a:pt x="283" y="311"/>
                    </a:cubicBezTo>
                    <a:cubicBezTo>
                      <a:pt x="284" y="313"/>
                      <a:pt x="287" y="312"/>
                      <a:pt x="289" y="315"/>
                    </a:cubicBezTo>
                    <a:cubicBezTo>
                      <a:pt x="292" y="319"/>
                      <a:pt x="299" y="324"/>
                      <a:pt x="300" y="322"/>
                    </a:cubicBezTo>
                    <a:cubicBezTo>
                      <a:pt x="302" y="320"/>
                      <a:pt x="309" y="302"/>
                      <a:pt x="310" y="306"/>
                    </a:cubicBezTo>
                    <a:cubicBezTo>
                      <a:pt x="311" y="309"/>
                      <a:pt x="309" y="317"/>
                      <a:pt x="312" y="321"/>
                    </a:cubicBezTo>
                    <a:cubicBezTo>
                      <a:pt x="316" y="325"/>
                      <a:pt x="323" y="326"/>
                      <a:pt x="324" y="334"/>
                    </a:cubicBezTo>
                    <a:cubicBezTo>
                      <a:pt x="326" y="341"/>
                      <a:pt x="333" y="359"/>
                      <a:pt x="331" y="361"/>
                    </a:cubicBezTo>
                    <a:cubicBezTo>
                      <a:pt x="329" y="363"/>
                      <a:pt x="328" y="366"/>
                      <a:pt x="331" y="372"/>
                    </a:cubicBezTo>
                    <a:cubicBezTo>
                      <a:pt x="333" y="375"/>
                      <a:pt x="337" y="381"/>
                      <a:pt x="342" y="387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5" y="202"/>
                      <a:pt x="15" y="202"/>
                      <a:pt x="15" y="202"/>
                    </a:cubicBezTo>
                    <a:close/>
                    <a:moveTo>
                      <a:pt x="243" y="326"/>
                    </a:moveTo>
                    <a:cubicBezTo>
                      <a:pt x="245" y="325"/>
                      <a:pt x="258" y="316"/>
                      <a:pt x="261" y="317"/>
                    </a:cubicBezTo>
                    <a:cubicBezTo>
                      <a:pt x="264" y="319"/>
                      <a:pt x="269" y="322"/>
                      <a:pt x="271" y="322"/>
                    </a:cubicBezTo>
                    <a:cubicBezTo>
                      <a:pt x="272" y="323"/>
                      <a:pt x="279" y="322"/>
                      <a:pt x="279" y="324"/>
                    </a:cubicBezTo>
                    <a:cubicBezTo>
                      <a:pt x="279" y="326"/>
                      <a:pt x="272" y="327"/>
                      <a:pt x="268" y="327"/>
                    </a:cubicBezTo>
                    <a:cubicBezTo>
                      <a:pt x="264" y="327"/>
                      <a:pt x="264" y="328"/>
                      <a:pt x="261" y="329"/>
                    </a:cubicBezTo>
                    <a:cubicBezTo>
                      <a:pt x="258" y="331"/>
                      <a:pt x="248" y="332"/>
                      <a:pt x="246" y="330"/>
                    </a:cubicBezTo>
                    <a:cubicBezTo>
                      <a:pt x="245" y="329"/>
                      <a:pt x="243" y="326"/>
                      <a:pt x="243" y="32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101" name="Freeform 10"/>
              <p:cNvSpPr>
                <a:spLocks/>
              </p:cNvSpPr>
              <p:nvPr/>
            </p:nvSpPr>
            <p:spPr bwMode="auto">
              <a:xfrm>
                <a:off x="523875" y="1435100"/>
                <a:ext cx="1541463" cy="2390775"/>
              </a:xfrm>
              <a:custGeom>
                <a:avLst/>
                <a:gdLst/>
                <a:ahLst/>
                <a:cxnLst>
                  <a:cxn ang="0">
                    <a:pos x="207" y="733"/>
                  </a:cxn>
                  <a:cxn ang="0">
                    <a:pos x="245" y="701"/>
                  </a:cxn>
                  <a:cxn ang="0">
                    <a:pos x="274" y="681"/>
                  </a:cxn>
                  <a:cxn ang="0">
                    <a:pos x="311" y="682"/>
                  </a:cxn>
                  <a:cxn ang="0">
                    <a:pos x="343" y="678"/>
                  </a:cxn>
                  <a:cxn ang="0">
                    <a:pos x="371" y="637"/>
                  </a:cxn>
                  <a:cxn ang="0">
                    <a:pos x="421" y="611"/>
                  </a:cxn>
                  <a:cxn ang="0">
                    <a:pos x="475" y="590"/>
                  </a:cxn>
                  <a:cxn ang="0">
                    <a:pos x="427" y="38"/>
                  </a:cxn>
                  <a:cxn ang="0">
                    <a:pos x="411" y="32"/>
                  </a:cxn>
                  <a:cxn ang="0">
                    <a:pos x="368" y="13"/>
                  </a:cxn>
                  <a:cxn ang="0">
                    <a:pos x="323" y="60"/>
                  </a:cxn>
                  <a:cxn ang="0">
                    <a:pos x="307" y="80"/>
                  </a:cxn>
                  <a:cxn ang="0">
                    <a:pos x="309" y="96"/>
                  </a:cxn>
                  <a:cxn ang="0">
                    <a:pos x="282" y="93"/>
                  </a:cxn>
                  <a:cxn ang="0">
                    <a:pos x="283" y="132"/>
                  </a:cxn>
                  <a:cxn ang="0">
                    <a:pos x="261" y="121"/>
                  </a:cxn>
                  <a:cxn ang="0">
                    <a:pos x="237" y="130"/>
                  </a:cxn>
                  <a:cxn ang="0">
                    <a:pos x="243" y="168"/>
                  </a:cxn>
                  <a:cxn ang="0">
                    <a:pos x="217" y="215"/>
                  </a:cxn>
                  <a:cxn ang="0">
                    <a:pos x="148" y="240"/>
                  </a:cxn>
                  <a:cxn ang="0">
                    <a:pos x="119" y="259"/>
                  </a:cxn>
                  <a:cxn ang="0">
                    <a:pos x="87" y="271"/>
                  </a:cxn>
                  <a:cxn ang="0">
                    <a:pos x="70" y="284"/>
                  </a:cxn>
                  <a:cxn ang="0">
                    <a:pos x="18" y="340"/>
                  </a:cxn>
                  <a:cxn ang="0">
                    <a:pos x="7" y="336"/>
                  </a:cxn>
                  <a:cxn ang="0">
                    <a:pos x="12" y="360"/>
                  </a:cxn>
                  <a:cxn ang="0">
                    <a:pos x="7" y="395"/>
                  </a:cxn>
                  <a:cxn ang="0">
                    <a:pos x="44" y="465"/>
                  </a:cxn>
                  <a:cxn ang="0">
                    <a:pos x="27" y="465"/>
                  </a:cxn>
                  <a:cxn ang="0">
                    <a:pos x="27" y="483"/>
                  </a:cxn>
                  <a:cxn ang="0">
                    <a:pos x="54" y="521"/>
                  </a:cxn>
                  <a:cxn ang="0">
                    <a:pos x="87" y="579"/>
                  </a:cxn>
                  <a:cxn ang="0">
                    <a:pos x="115" y="616"/>
                  </a:cxn>
                  <a:cxn ang="0">
                    <a:pos x="136" y="593"/>
                  </a:cxn>
                  <a:cxn ang="0">
                    <a:pos x="134" y="617"/>
                  </a:cxn>
                  <a:cxn ang="0">
                    <a:pos x="130" y="642"/>
                  </a:cxn>
                  <a:cxn ang="0">
                    <a:pos x="129" y="665"/>
                  </a:cxn>
                  <a:cxn ang="0">
                    <a:pos x="119" y="697"/>
                  </a:cxn>
                  <a:cxn ang="0">
                    <a:pos x="154" y="721"/>
                  </a:cxn>
                  <a:cxn ang="0">
                    <a:pos x="172" y="733"/>
                  </a:cxn>
                  <a:cxn ang="0">
                    <a:pos x="184" y="731"/>
                  </a:cxn>
                  <a:cxn ang="0">
                    <a:pos x="195" y="729"/>
                  </a:cxn>
                </a:cxnLst>
                <a:rect l="0" t="0" r="r" b="b"/>
                <a:pathLst>
                  <a:path w="475" h="737">
                    <a:moveTo>
                      <a:pt x="195" y="729"/>
                    </a:moveTo>
                    <a:cubicBezTo>
                      <a:pt x="200" y="732"/>
                      <a:pt x="204" y="737"/>
                      <a:pt x="207" y="733"/>
                    </a:cubicBezTo>
                    <a:cubicBezTo>
                      <a:pt x="210" y="728"/>
                      <a:pt x="230" y="709"/>
                      <a:pt x="236" y="708"/>
                    </a:cubicBezTo>
                    <a:cubicBezTo>
                      <a:pt x="241" y="708"/>
                      <a:pt x="243" y="706"/>
                      <a:pt x="245" y="701"/>
                    </a:cubicBezTo>
                    <a:cubicBezTo>
                      <a:pt x="248" y="696"/>
                      <a:pt x="255" y="683"/>
                      <a:pt x="260" y="683"/>
                    </a:cubicBezTo>
                    <a:cubicBezTo>
                      <a:pt x="265" y="683"/>
                      <a:pt x="274" y="681"/>
                      <a:pt x="274" y="681"/>
                    </a:cubicBezTo>
                    <a:cubicBezTo>
                      <a:pt x="274" y="681"/>
                      <a:pt x="281" y="675"/>
                      <a:pt x="290" y="676"/>
                    </a:cubicBezTo>
                    <a:cubicBezTo>
                      <a:pt x="298" y="678"/>
                      <a:pt x="306" y="684"/>
                      <a:pt x="311" y="682"/>
                    </a:cubicBezTo>
                    <a:cubicBezTo>
                      <a:pt x="316" y="680"/>
                      <a:pt x="329" y="666"/>
                      <a:pt x="333" y="671"/>
                    </a:cubicBezTo>
                    <a:cubicBezTo>
                      <a:pt x="337" y="676"/>
                      <a:pt x="340" y="680"/>
                      <a:pt x="343" y="678"/>
                    </a:cubicBezTo>
                    <a:cubicBezTo>
                      <a:pt x="346" y="675"/>
                      <a:pt x="363" y="666"/>
                      <a:pt x="367" y="655"/>
                    </a:cubicBezTo>
                    <a:cubicBezTo>
                      <a:pt x="370" y="643"/>
                      <a:pt x="368" y="639"/>
                      <a:pt x="371" y="637"/>
                    </a:cubicBezTo>
                    <a:cubicBezTo>
                      <a:pt x="375" y="635"/>
                      <a:pt x="402" y="617"/>
                      <a:pt x="406" y="614"/>
                    </a:cubicBezTo>
                    <a:cubicBezTo>
                      <a:pt x="410" y="612"/>
                      <a:pt x="418" y="611"/>
                      <a:pt x="421" y="611"/>
                    </a:cubicBezTo>
                    <a:cubicBezTo>
                      <a:pt x="424" y="611"/>
                      <a:pt x="441" y="612"/>
                      <a:pt x="444" y="609"/>
                    </a:cubicBezTo>
                    <a:cubicBezTo>
                      <a:pt x="446" y="608"/>
                      <a:pt x="461" y="598"/>
                      <a:pt x="475" y="590"/>
                    </a:cubicBezTo>
                    <a:cubicBezTo>
                      <a:pt x="433" y="37"/>
                      <a:pt x="433" y="37"/>
                      <a:pt x="433" y="37"/>
                    </a:cubicBezTo>
                    <a:cubicBezTo>
                      <a:pt x="430" y="37"/>
                      <a:pt x="427" y="38"/>
                      <a:pt x="427" y="38"/>
                    </a:cubicBezTo>
                    <a:cubicBezTo>
                      <a:pt x="415" y="39"/>
                      <a:pt x="415" y="39"/>
                      <a:pt x="415" y="39"/>
                    </a:cubicBezTo>
                    <a:cubicBezTo>
                      <a:pt x="415" y="39"/>
                      <a:pt x="416" y="35"/>
                      <a:pt x="411" y="32"/>
                    </a:cubicBezTo>
                    <a:cubicBezTo>
                      <a:pt x="406" y="29"/>
                      <a:pt x="397" y="20"/>
                      <a:pt x="396" y="15"/>
                    </a:cubicBezTo>
                    <a:cubicBezTo>
                      <a:pt x="395" y="10"/>
                      <a:pt x="376" y="0"/>
                      <a:pt x="368" y="13"/>
                    </a:cubicBezTo>
                    <a:cubicBezTo>
                      <a:pt x="359" y="27"/>
                      <a:pt x="334" y="49"/>
                      <a:pt x="332" y="49"/>
                    </a:cubicBezTo>
                    <a:cubicBezTo>
                      <a:pt x="331" y="49"/>
                      <a:pt x="323" y="55"/>
                      <a:pt x="323" y="60"/>
                    </a:cubicBezTo>
                    <a:cubicBezTo>
                      <a:pt x="323" y="64"/>
                      <a:pt x="305" y="58"/>
                      <a:pt x="301" y="63"/>
                    </a:cubicBezTo>
                    <a:cubicBezTo>
                      <a:pt x="298" y="67"/>
                      <a:pt x="308" y="76"/>
                      <a:pt x="307" y="80"/>
                    </a:cubicBezTo>
                    <a:cubicBezTo>
                      <a:pt x="306" y="84"/>
                      <a:pt x="302" y="84"/>
                      <a:pt x="303" y="88"/>
                    </a:cubicBezTo>
                    <a:cubicBezTo>
                      <a:pt x="304" y="91"/>
                      <a:pt x="312" y="93"/>
                      <a:pt x="309" y="96"/>
                    </a:cubicBezTo>
                    <a:cubicBezTo>
                      <a:pt x="305" y="100"/>
                      <a:pt x="293" y="109"/>
                      <a:pt x="291" y="106"/>
                    </a:cubicBezTo>
                    <a:cubicBezTo>
                      <a:pt x="288" y="102"/>
                      <a:pt x="287" y="85"/>
                      <a:pt x="282" y="93"/>
                    </a:cubicBezTo>
                    <a:cubicBezTo>
                      <a:pt x="277" y="101"/>
                      <a:pt x="272" y="112"/>
                      <a:pt x="278" y="117"/>
                    </a:cubicBezTo>
                    <a:cubicBezTo>
                      <a:pt x="283" y="122"/>
                      <a:pt x="284" y="127"/>
                      <a:pt x="283" y="132"/>
                    </a:cubicBezTo>
                    <a:cubicBezTo>
                      <a:pt x="283" y="137"/>
                      <a:pt x="284" y="155"/>
                      <a:pt x="276" y="148"/>
                    </a:cubicBezTo>
                    <a:cubicBezTo>
                      <a:pt x="268" y="140"/>
                      <a:pt x="261" y="125"/>
                      <a:pt x="261" y="121"/>
                    </a:cubicBezTo>
                    <a:cubicBezTo>
                      <a:pt x="261" y="116"/>
                      <a:pt x="259" y="100"/>
                      <a:pt x="254" y="107"/>
                    </a:cubicBezTo>
                    <a:cubicBezTo>
                      <a:pt x="248" y="115"/>
                      <a:pt x="238" y="128"/>
                      <a:pt x="237" y="130"/>
                    </a:cubicBezTo>
                    <a:cubicBezTo>
                      <a:pt x="236" y="132"/>
                      <a:pt x="240" y="153"/>
                      <a:pt x="242" y="157"/>
                    </a:cubicBezTo>
                    <a:cubicBezTo>
                      <a:pt x="245" y="160"/>
                      <a:pt x="249" y="162"/>
                      <a:pt x="243" y="168"/>
                    </a:cubicBezTo>
                    <a:cubicBezTo>
                      <a:pt x="238" y="174"/>
                      <a:pt x="228" y="169"/>
                      <a:pt x="226" y="182"/>
                    </a:cubicBezTo>
                    <a:cubicBezTo>
                      <a:pt x="224" y="195"/>
                      <a:pt x="228" y="209"/>
                      <a:pt x="217" y="215"/>
                    </a:cubicBezTo>
                    <a:cubicBezTo>
                      <a:pt x="206" y="222"/>
                      <a:pt x="182" y="233"/>
                      <a:pt x="173" y="236"/>
                    </a:cubicBezTo>
                    <a:cubicBezTo>
                      <a:pt x="164" y="240"/>
                      <a:pt x="151" y="233"/>
                      <a:pt x="148" y="240"/>
                    </a:cubicBezTo>
                    <a:cubicBezTo>
                      <a:pt x="145" y="247"/>
                      <a:pt x="146" y="255"/>
                      <a:pt x="143" y="255"/>
                    </a:cubicBezTo>
                    <a:cubicBezTo>
                      <a:pt x="140" y="255"/>
                      <a:pt x="126" y="251"/>
                      <a:pt x="119" y="259"/>
                    </a:cubicBezTo>
                    <a:cubicBezTo>
                      <a:pt x="112" y="266"/>
                      <a:pt x="115" y="275"/>
                      <a:pt x="108" y="274"/>
                    </a:cubicBezTo>
                    <a:cubicBezTo>
                      <a:pt x="101" y="273"/>
                      <a:pt x="90" y="274"/>
                      <a:pt x="87" y="271"/>
                    </a:cubicBezTo>
                    <a:cubicBezTo>
                      <a:pt x="84" y="268"/>
                      <a:pt x="85" y="258"/>
                      <a:pt x="81" y="266"/>
                    </a:cubicBezTo>
                    <a:cubicBezTo>
                      <a:pt x="77" y="273"/>
                      <a:pt x="76" y="280"/>
                      <a:pt x="70" y="284"/>
                    </a:cubicBezTo>
                    <a:cubicBezTo>
                      <a:pt x="63" y="288"/>
                      <a:pt x="33" y="317"/>
                      <a:pt x="29" y="323"/>
                    </a:cubicBezTo>
                    <a:cubicBezTo>
                      <a:pt x="26" y="328"/>
                      <a:pt x="20" y="341"/>
                      <a:pt x="18" y="340"/>
                    </a:cubicBezTo>
                    <a:cubicBezTo>
                      <a:pt x="16" y="338"/>
                      <a:pt x="18" y="318"/>
                      <a:pt x="15" y="317"/>
                    </a:cubicBezTo>
                    <a:cubicBezTo>
                      <a:pt x="11" y="315"/>
                      <a:pt x="13" y="331"/>
                      <a:pt x="7" y="336"/>
                    </a:cubicBezTo>
                    <a:cubicBezTo>
                      <a:pt x="0" y="341"/>
                      <a:pt x="2" y="344"/>
                      <a:pt x="5" y="348"/>
                    </a:cubicBezTo>
                    <a:cubicBezTo>
                      <a:pt x="8" y="352"/>
                      <a:pt x="14" y="358"/>
                      <a:pt x="12" y="360"/>
                    </a:cubicBezTo>
                    <a:cubicBezTo>
                      <a:pt x="11" y="362"/>
                      <a:pt x="17" y="367"/>
                      <a:pt x="11" y="376"/>
                    </a:cubicBezTo>
                    <a:cubicBezTo>
                      <a:pt x="5" y="385"/>
                      <a:pt x="6" y="390"/>
                      <a:pt x="7" y="395"/>
                    </a:cubicBezTo>
                    <a:cubicBezTo>
                      <a:pt x="9" y="400"/>
                      <a:pt x="29" y="433"/>
                      <a:pt x="34" y="440"/>
                    </a:cubicBezTo>
                    <a:cubicBezTo>
                      <a:pt x="38" y="447"/>
                      <a:pt x="47" y="463"/>
                      <a:pt x="44" y="465"/>
                    </a:cubicBezTo>
                    <a:cubicBezTo>
                      <a:pt x="41" y="466"/>
                      <a:pt x="40" y="462"/>
                      <a:pt x="35" y="460"/>
                    </a:cubicBezTo>
                    <a:cubicBezTo>
                      <a:pt x="30" y="458"/>
                      <a:pt x="26" y="462"/>
                      <a:pt x="27" y="465"/>
                    </a:cubicBezTo>
                    <a:cubicBezTo>
                      <a:pt x="29" y="468"/>
                      <a:pt x="23" y="469"/>
                      <a:pt x="22" y="472"/>
                    </a:cubicBezTo>
                    <a:cubicBezTo>
                      <a:pt x="21" y="475"/>
                      <a:pt x="24" y="479"/>
                      <a:pt x="27" y="483"/>
                    </a:cubicBezTo>
                    <a:cubicBezTo>
                      <a:pt x="30" y="487"/>
                      <a:pt x="44" y="493"/>
                      <a:pt x="46" y="500"/>
                    </a:cubicBezTo>
                    <a:cubicBezTo>
                      <a:pt x="49" y="507"/>
                      <a:pt x="48" y="514"/>
                      <a:pt x="54" y="521"/>
                    </a:cubicBezTo>
                    <a:cubicBezTo>
                      <a:pt x="60" y="529"/>
                      <a:pt x="85" y="546"/>
                      <a:pt x="87" y="556"/>
                    </a:cubicBezTo>
                    <a:cubicBezTo>
                      <a:pt x="89" y="566"/>
                      <a:pt x="82" y="574"/>
                      <a:pt x="87" y="579"/>
                    </a:cubicBezTo>
                    <a:cubicBezTo>
                      <a:pt x="92" y="584"/>
                      <a:pt x="96" y="583"/>
                      <a:pt x="98" y="588"/>
                    </a:cubicBezTo>
                    <a:cubicBezTo>
                      <a:pt x="101" y="593"/>
                      <a:pt x="114" y="615"/>
                      <a:pt x="115" y="616"/>
                    </a:cubicBezTo>
                    <a:cubicBezTo>
                      <a:pt x="117" y="617"/>
                      <a:pt x="123" y="617"/>
                      <a:pt x="125" y="608"/>
                    </a:cubicBezTo>
                    <a:cubicBezTo>
                      <a:pt x="127" y="600"/>
                      <a:pt x="134" y="589"/>
                      <a:pt x="136" y="593"/>
                    </a:cubicBezTo>
                    <a:cubicBezTo>
                      <a:pt x="137" y="596"/>
                      <a:pt x="136" y="602"/>
                      <a:pt x="136" y="604"/>
                    </a:cubicBezTo>
                    <a:cubicBezTo>
                      <a:pt x="135" y="606"/>
                      <a:pt x="134" y="612"/>
                      <a:pt x="134" y="617"/>
                    </a:cubicBezTo>
                    <a:cubicBezTo>
                      <a:pt x="134" y="623"/>
                      <a:pt x="133" y="630"/>
                      <a:pt x="131" y="633"/>
                    </a:cubicBezTo>
                    <a:cubicBezTo>
                      <a:pt x="129" y="637"/>
                      <a:pt x="125" y="634"/>
                      <a:pt x="130" y="642"/>
                    </a:cubicBezTo>
                    <a:cubicBezTo>
                      <a:pt x="135" y="649"/>
                      <a:pt x="134" y="654"/>
                      <a:pt x="134" y="654"/>
                    </a:cubicBezTo>
                    <a:cubicBezTo>
                      <a:pt x="134" y="654"/>
                      <a:pt x="126" y="659"/>
                      <a:pt x="129" y="665"/>
                    </a:cubicBezTo>
                    <a:cubicBezTo>
                      <a:pt x="132" y="671"/>
                      <a:pt x="133" y="676"/>
                      <a:pt x="133" y="679"/>
                    </a:cubicBezTo>
                    <a:cubicBezTo>
                      <a:pt x="132" y="682"/>
                      <a:pt x="116" y="693"/>
                      <a:pt x="119" y="697"/>
                    </a:cubicBezTo>
                    <a:cubicBezTo>
                      <a:pt x="122" y="702"/>
                      <a:pt x="127" y="716"/>
                      <a:pt x="129" y="717"/>
                    </a:cubicBezTo>
                    <a:cubicBezTo>
                      <a:pt x="132" y="718"/>
                      <a:pt x="152" y="718"/>
                      <a:pt x="154" y="721"/>
                    </a:cubicBezTo>
                    <a:cubicBezTo>
                      <a:pt x="157" y="724"/>
                      <a:pt x="158" y="730"/>
                      <a:pt x="162" y="732"/>
                    </a:cubicBezTo>
                    <a:cubicBezTo>
                      <a:pt x="166" y="733"/>
                      <a:pt x="170" y="731"/>
                      <a:pt x="172" y="733"/>
                    </a:cubicBezTo>
                    <a:cubicBezTo>
                      <a:pt x="175" y="735"/>
                      <a:pt x="175" y="736"/>
                      <a:pt x="177" y="736"/>
                    </a:cubicBezTo>
                    <a:cubicBezTo>
                      <a:pt x="179" y="736"/>
                      <a:pt x="184" y="731"/>
                      <a:pt x="184" y="731"/>
                    </a:cubicBezTo>
                    <a:cubicBezTo>
                      <a:pt x="184" y="731"/>
                      <a:pt x="188" y="724"/>
                      <a:pt x="190" y="726"/>
                    </a:cubicBezTo>
                    <a:cubicBezTo>
                      <a:pt x="191" y="727"/>
                      <a:pt x="195" y="729"/>
                      <a:pt x="195" y="72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  <p:sp>
            <p:nvSpPr>
              <p:cNvPr id="102" name="Freeform 11"/>
              <p:cNvSpPr>
                <a:spLocks noEditPoints="1"/>
              </p:cNvSpPr>
              <p:nvPr/>
            </p:nvSpPr>
            <p:spPr bwMode="auto">
              <a:xfrm>
                <a:off x="3384550" y="4130675"/>
                <a:ext cx="382588" cy="447675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4" y="15"/>
                  </a:cxn>
                  <a:cxn ang="0">
                    <a:pos x="13" y="22"/>
                  </a:cxn>
                  <a:cxn ang="0">
                    <a:pos x="19" y="12"/>
                  </a:cxn>
                  <a:cxn ang="0">
                    <a:pos x="12" y="1"/>
                  </a:cxn>
                  <a:cxn ang="0">
                    <a:pos x="8" y="7"/>
                  </a:cxn>
                  <a:cxn ang="0">
                    <a:pos x="29" y="42"/>
                  </a:cxn>
                  <a:cxn ang="0">
                    <a:pos x="43" y="85"/>
                  </a:cxn>
                  <a:cxn ang="0">
                    <a:pos x="43" y="98"/>
                  </a:cxn>
                  <a:cxn ang="0">
                    <a:pos x="44" y="113"/>
                  </a:cxn>
                  <a:cxn ang="0">
                    <a:pos x="54" y="127"/>
                  </a:cxn>
                  <a:cxn ang="0">
                    <a:pos x="60" y="135"/>
                  </a:cxn>
                  <a:cxn ang="0">
                    <a:pos x="77" y="138"/>
                  </a:cxn>
                  <a:cxn ang="0">
                    <a:pos x="81" y="125"/>
                  </a:cxn>
                  <a:cxn ang="0">
                    <a:pos x="93" y="109"/>
                  </a:cxn>
                  <a:cxn ang="0">
                    <a:pos x="98" y="120"/>
                  </a:cxn>
                  <a:cxn ang="0">
                    <a:pos x="103" y="113"/>
                  </a:cxn>
                  <a:cxn ang="0">
                    <a:pos x="102" y="106"/>
                  </a:cxn>
                  <a:cxn ang="0">
                    <a:pos x="107" y="96"/>
                  </a:cxn>
                  <a:cxn ang="0">
                    <a:pos x="116" y="84"/>
                  </a:cxn>
                  <a:cxn ang="0">
                    <a:pos x="115" y="62"/>
                  </a:cxn>
                  <a:cxn ang="0">
                    <a:pos x="113" y="53"/>
                  </a:cxn>
                  <a:cxn ang="0">
                    <a:pos x="114" y="46"/>
                  </a:cxn>
                  <a:cxn ang="0">
                    <a:pos x="101" y="47"/>
                  </a:cxn>
                  <a:cxn ang="0">
                    <a:pos x="76" y="57"/>
                  </a:cxn>
                  <a:cxn ang="0">
                    <a:pos x="65" y="59"/>
                  </a:cxn>
                  <a:cxn ang="0">
                    <a:pos x="46" y="43"/>
                  </a:cxn>
                  <a:cxn ang="0">
                    <a:pos x="29" y="42"/>
                  </a:cxn>
                  <a:cxn ang="0">
                    <a:pos x="106" y="13"/>
                  </a:cxn>
                  <a:cxn ang="0">
                    <a:pos x="111" y="26"/>
                  </a:cxn>
                  <a:cxn ang="0">
                    <a:pos x="118" y="27"/>
                  </a:cxn>
                  <a:cxn ang="0">
                    <a:pos x="113" y="17"/>
                  </a:cxn>
                  <a:cxn ang="0">
                    <a:pos x="114" y="10"/>
                  </a:cxn>
                  <a:cxn ang="0">
                    <a:pos x="108" y="8"/>
                  </a:cxn>
                  <a:cxn ang="0">
                    <a:pos x="106" y="13"/>
                  </a:cxn>
                </a:cxnLst>
                <a:rect l="0" t="0" r="r" b="b"/>
                <a:pathLst>
                  <a:path w="118" h="138">
                    <a:moveTo>
                      <a:pt x="8" y="7"/>
                    </a:moveTo>
                    <a:cubicBezTo>
                      <a:pt x="6" y="10"/>
                      <a:pt x="0" y="11"/>
                      <a:pt x="4" y="15"/>
                    </a:cubicBezTo>
                    <a:cubicBezTo>
                      <a:pt x="8" y="19"/>
                      <a:pt x="11" y="23"/>
                      <a:pt x="13" y="22"/>
                    </a:cubicBezTo>
                    <a:cubicBezTo>
                      <a:pt x="15" y="21"/>
                      <a:pt x="22" y="17"/>
                      <a:pt x="19" y="12"/>
                    </a:cubicBezTo>
                    <a:cubicBezTo>
                      <a:pt x="17" y="7"/>
                      <a:pt x="15" y="0"/>
                      <a:pt x="12" y="1"/>
                    </a:cubicBezTo>
                    <a:cubicBezTo>
                      <a:pt x="9" y="3"/>
                      <a:pt x="8" y="7"/>
                      <a:pt x="8" y="7"/>
                    </a:cubicBezTo>
                    <a:close/>
                    <a:moveTo>
                      <a:pt x="29" y="42"/>
                    </a:moveTo>
                    <a:cubicBezTo>
                      <a:pt x="29" y="47"/>
                      <a:pt x="41" y="80"/>
                      <a:pt x="43" y="85"/>
                    </a:cubicBezTo>
                    <a:cubicBezTo>
                      <a:pt x="45" y="90"/>
                      <a:pt x="45" y="95"/>
                      <a:pt x="43" y="98"/>
                    </a:cubicBezTo>
                    <a:cubicBezTo>
                      <a:pt x="41" y="100"/>
                      <a:pt x="41" y="109"/>
                      <a:pt x="44" y="113"/>
                    </a:cubicBezTo>
                    <a:cubicBezTo>
                      <a:pt x="46" y="117"/>
                      <a:pt x="54" y="119"/>
                      <a:pt x="54" y="127"/>
                    </a:cubicBezTo>
                    <a:cubicBezTo>
                      <a:pt x="55" y="136"/>
                      <a:pt x="57" y="133"/>
                      <a:pt x="60" y="135"/>
                    </a:cubicBezTo>
                    <a:cubicBezTo>
                      <a:pt x="62" y="136"/>
                      <a:pt x="77" y="138"/>
                      <a:pt x="77" y="138"/>
                    </a:cubicBezTo>
                    <a:cubicBezTo>
                      <a:pt x="77" y="138"/>
                      <a:pt x="80" y="130"/>
                      <a:pt x="81" y="125"/>
                    </a:cubicBezTo>
                    <a:cubicBezTo>
                      <a:pt x="82" y="120"/>
                      <a:pt x="91" y="106"/>
                      <a:pt x="93" y="109"/>
                    </a:cubicBezTo>
                    <a:cubicBezTo>
                      <a:pt x="96" y="111"/>
                      <a:pt x="98" y="120"/>
                      <a:pt x="98" y="120"/>
                    </a:cubicBezTo>
                    <a:cubicBezTo>
                      <a:pt x="103" y="113"/>
                      <a:pt x="103" y="113"/>
                      <a:pt x="103" y="113"/>
                    </a:cubicBezTo>
                    <a:cubicBezTo>
                      <a:pt x="103" y="113"/>
                      <a:pt x="102" y="110"/>
                      <a:pt x="102" y="106"/>
                    </a:cubicBezTo>
                    <a:cubicBezTo>
                      <a:pt x="102" y="103"/>
                      <a:pt x="102" y="101"/>
                      <a:pt x="107" y="96"/>
                    </a:cubicBezTo>
                    <a:cubicBezTo>
                      <a:pt x="112" y="91"/>
                      <a:pt x="115" y="89"/>
                      <a:pt x="116" y="84"/>
                    </a:cubicBezTo>
                    <a:cubicBezTo>
                      <a:pt x="117" y="79"/>
                      <a:pt x="118" y="67"/>
                      <a:pt x="115" y="62"/>
                    </a:cubicBezTo>
                    <a:cubicBezTo>
                      <a:pt x="113" y="58"/>
                      <a:pt x="112" y="54"/>
                      <a:pt x="113" y="53"/>
                    </a:cubicBezTo>
                    <a:cubicBezTo>
                      <a:pt x="114" y="51"/>
                      <a:pt x="117" y="49"/>
                      <a:pt x="114" y="46"/>
                    </a:cubicBezTo>
                    <a:cubicBezTo>
                      <a:pt x="112" y="44"/>
                      <a:pt x="104" y="45"/>
                      <a:pt x="101" y="47"/>
                    </a:cubicBezTo>
                    <a:cubicBezTo>
                      <a:pt x="98" y="48"/>
                      <a:pt x="78" y="55"/>
                      <a:pt x="76" y="57"/>
                    </a:cubicBezTo>
                    <a:cubicBezTo>
                      <a:pt x="73" y="59"/>
                      <a:pt x="68" y="63"/>
                      <a:pt x="65" y="59"/>
                    </a:cubicBezTo>
                    <a:cubicBezTo>
                      <a:pt x="62" y="55"/>
                      <a:pt x="48" y="43"/>
                      <a:pt x="46" y="43"/>
                    </a:cubicBezTo>
                    <a:cubicBezTo>
                      <a:pt x="45" y="43"/>
                      <a:pt x="29" y="42"/>
                      <a:pt x="29" y="42"/>
                    </a:cubicBezTo>
                    <a:close/>
                    <a:moveTo>
                      <a:pt x="106" y="13"/>
                    </a:moveTo>
                    <a:cubicBezTo>
                      <a:pt x="106" y="18"/>
                      <a:pt x="107" y="23"/>
                      <a:pt x="111" y="26"/>
                    </a:cubicBezTo>
                    <a:cubicBezTo>
                      <a:pt x="114" y="28"/>
                      <a:pt x="118" y="30"/>
                      <a:pt x="118" y="27"/>
                    </a:cubicBezTo>
                    <a:cubicBezTo>
                      <a:pt x="117" y="23"/>
                      <a:pt x="112" y="19"/>
                      <a:pt x="113" y="17"/>
                    </a:cubicBezTo>
                    <a:cubicBezTo>
                      <a:pt x="115" y="15"/>
                      <a:pt x="116" y="13"/>
                      <a:pt x="114" y="10"/>
                    </a:cubicBezTo>
                    <a:cubicBezTo>
                      <a:pt x="111" y="8"/>
                      <a:pt x="110" y="5"/>
                      <a:pt x="108" y="8"/>
                    </a:cubicBezTo>
                    <a:cubicBezTo>
                      <a:pt x="106" y="10"/>
                      <a:pt x="106" y="13"/>
                      <a:pt x="106" y="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00"/>
              </a:p>
            </p:txBody>
          </p:sp>
        </p:grpSp>
        <p:sp>
          <p:nvSpPr>
            <p:cNvPr id="39" name="Text Placeholder 3"/>
            <p:cNvSpPr txBox="1">
              <a:spLocks/>
            </p:cNvSpPr>
            <p:nvPr/>
          </p:nvSpPr>
          <p:spPr>
            <a:xfrm>
              <a:off x="6780679" y="2346006"/>
              <a:ext cx="871691" cy="59421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170">
                <a:defRPr/>
              </a:pPr>
              <a:r>
                <a:rPr lang="en-US" sz="1800" dirty="0">
                  <a:solidFill>
                    <a:schemeClr val="bg1"/>
                  </a:solidFill>
                </a:rPr>
                <a:t>NSW</a:t>
              </a:r>
            </a:p>
            <a:p>
              <a:pPr defTabSz="1219170">
                <a:defRPr/>
              </a:pPr>
              <a:r>
                <a:rPr lang="en-AU" sz="1800" b="0" dirty="0">
                  <a:solidFill>
                    <a:schemeClr val="bg1"/>
                  </a:solidFill>
                </a:rPr>
                <a:t>41,327</a:t>
              </a:r>
            </a:p>
            <a:p>
              <a:pPr defTabSz="1219170">
                <a:defRPr/>
              </a:pPr>
              <a:r>
                <a:rPr lang="en-AU" sz="1800" b="0" dirty="0">
                  <a:solidFill>
                    <a:schemeClr val="bg1"/>
                  </a:solidFill>
                </a:rPr>
                <a:t>Down 9,790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 rot="3301988">
              <a:off x="6466105" y="2279319"/>
              <a:ext cx="740664" cy="1347737"/>
              <a:chOff x="5432606" y="2253262"/>
              <a:chExt cx="740664" cy="1347737"/>
            </a:xfrm>
          </p:grpSpPr>
          <p:sp>
            <p:nvSpPr>
              <p:cNvPr id="41" name="Arc 40"/>
              <p:cNvSpPr/>
              <p:nvPr/>
            </p:nvSpPr>
            <p:spPr>
              <a:xfrm rot="5400000">
                <a:off x="5432606" y="2253262"/>
                <a:ext cx="740664" cy="740664"/>
              </a:xfrm>
              <a:prstGeom prst="arc">
                <a:avLst>
                  <a:gd name="adj1" fmla="val 18836247"/>
                  <a:gd name="adj2" fmla="val 2700615"/>
                </a:avLst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900"/>
              </a:p>
            </p:txBody>
          </p:sp>
          <p:cxnSp>
            <p:nvCxnSpPr>
              <p:cNvPr id="42" name="Straight Connector 41"/>
              <p:cNvCxnSpPr>
                <a:cxnSpLocks/>
              </p:cNvCxnSpPr>
              <p:nvPr/>
            </p:nvCxnSpPr>
            <p:spPr>
              <a:xfrm rot="18298012" flipH="1">
                <a:off x="5438440" y="3170330"/>
                <a:ext cx="585397" cy="275941"/>
              </a:xfrm>
              <a:prstGeom prst="line">
                <a:avLst/>
              </a:prstGeom>
              <a:ln>
                <a:solidFill>
                  <a:srgbClr val="00B0F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Oval 56"/>
            <p:cNvSpPr/>
            <p:nvPr/>
          </p:nvSpPr>
          <p:spPr>
            <a:xfrm>
              <a:off x="6223007" y="1033010"/>
              <a:ext cx="915033" cy="915030"/>
            </a:xfrm>
            <a:prstGeom prst="ellipse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>
                <a:solidFill>
                  <a:srgbClr val="66D096"/>
                </a:solidFill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 rot="2751281">
              <a:off x="5957177" y="1124436"/>
              <a:ext cx="740664" cy="1428344"/>
              <a:chOff x="5322177" y="2198854"/>
              <a:chExt cx="740664" cy="1428344"/>
            </a:xfrm>
          </p:grpSpPr>
          <p:sp>
            <p:nvSpPr>
              <p:cNvPr id="60" name="Arc 59"/>
              <p:cNvSpPr/>
              <p:nvPr/>
            </p:nvSpPr>
            <p:spPr>
              <a:xfrm rot="5400000">
                <a:off x="5322177" y="2198854"/>
                <a:ext cx="740664" cy="740664"/>
              </a:xfrm>
              <a:prstGeom prst="arc">
                <a:avLst>
                  <a:gd name="adj1" fmla="val 18836247"/>
                  <a:gd name="adj2" fmla="val 2700615"/>
                </a:avLst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900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5349609" y="3283504"/>
                <a:ext cx="685800" cy="1588"/>
              </a:xfrm>
              <a:prstGeom prst="line">
                <a:avLst/>
              </a:prstGeom>
              <a:ln>
                <a:solidFill>
                  <a:srgbClr val="00B0F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Oval 74"/>
            <p:cNvSpPr/>
            <p:nvPr/>
          </p:nvSpPr>
          <p:spPr>
            <a:xfrm>
              <a:off x="4524189" y="4158900"/>
              <a:ext cx="963501" cy="929407"/>
            </a:xfrm>
            <a:prstGeom prst="ellipse">
              <a:avLst/>
            </a:prstGeom>
            <a:solidFill>
              <a:srgbClr val="66D0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/>
            </a:p>
          </p:txBody>
        </p:sp>
        <p:grpSp>
          <p:nvGrpSpPr>
            <p:cNvPr id="77" name="Group 76"/>
            <p:cNvGrpSpPr/>
            <p:nvPr/>
          </p:nvGrpSpPr>
          <p:grpSpPr>
            <a:xfrm rot="12992236">
              <a:off x="4831764" y="3881948"/>
              <a:ext cx="740664" cy="1018121"/>
              <a:chOff x="5322177" y="2198854"/>
              <a:chExt cx="740664" cy="1018121"/>
            </a:xfrm>
          </p:grpSpPr>
          <p:sp>
            <p:nvSpPr>
              <p:cNvPr id="78" name="Arc 77"/>
              <p:cNvSpPr/>
              <p:nvPr/>
            </p:nvSpPr>
            <p:spPr>
              <a:xfrm rot="5400000">
                <a:off x="5322177" y="2198854"/>
                <a:ext cx="740664" cy="740664"/>
              </a:xfrm>
              <a:prstGeom prst="arc">
                <a:avLst>
                  <a:gd name="adj1" fmla="val 18836247"/>
                  <a:gd name="adj2" fmla="val 2700615"/>
                </a:avLst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900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 rot="8607764" flipV="1">
                <a:off x="5625635" y="2963735"/>
                <a:ext cx="158639" cy="253240"/>
              </a:xfrm>
              <a:prstGeom prst="line">
                <a:avLst/>
              </a:prstGeom>
              <a:ln>
                <a:solidFill>
                  <a:srgbClr val="00B0F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Oval 92"/>
            <p:cNvSpPr/>
            <p:nvPr/>
          </p:nvSpPr>
          <p:spPr>
            <a:xfrm>
              <a:off x="3544675" y="3663984"/>
              <a:ext cx="958518" cy="929407"/>
            </a:xfrm>
            <a:prstGeom prst="ellipse">
              <a:avLst/>
            </a:prstGeom>
            <a:solidFill>
              <a:srgbClr val="66D0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/>
            </a:p>
          </p:txBody>
        </p:sp>
        <p:grpSp>
          <p:nvGrpSpPr>
            <p:cNvPr id="95" name="Group 94"/>
            <p:cNvGrpSpPr/>
            <p:nvPr/>
          </p:nvGrpSpPr>
          <p:grpSpPr>
            <a:xfrm rot="12992236">
              <a:off x="3916186" y="3197858"/>
              <a:ext cx="740664" cy="1227484"/>
              <a:chOff x="5322177" y="2198854"/>
              <a:chExt cx="740664" cy="1227484"/>
            </a:xfrm>
          </p:grpSpPr>
          <p:sp>
            <p:nvSpPr>
              <p:cNvPr id="103" name="Arc 102"/>
              <p:cNvSpPr/>
              <p:nvPr/>
            </p:nvSpPr>
            <p:spPr>
              <a:xfrm rot="5400000">
                <a:off x="5322177" y="2198854"/>
                <a:ext cx="740664" cy="740664"/>
              </a:xfrm>
              <a:prstGeom prst="arc">
                <a:avLst>
                  <a:gd name="adj1" fmla="val 18836247"/>
                  <a:gd name="adj2" fmla="val 2700615"/>
                </a:avLst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900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 rot="8607764" flipV="1">
                <a:off x="5491548" y="3007998"/>
                <a:ext cx="361839" cy="418340"/>
              </a:xfrm>
              <a:prstGeom prst="line">
                <a:avLst/>
              </a:prstGeom>
              <a:ln>
                <a:solidFill>
                  <a:srgbClr val="00B0F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Text Placeholder 3"/>
          <p:cNvSpPr txBox="1">
            <a:spLocks/>
          </p:cNvSpPr>
          <p:nvPr/>
        </p:nvSpPr>
        <p:spPr>
          <a:xfrm>
            <a:off x="7864133" y="1206857"/>
            <a:ext cx="1283263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800" dirty="0">
                <a:solidFill>
                  <a:schemeClr val="bg1"/>
                </a:solidFill>
              </a:rPr>
              <a:t>QLD</a:t>
            </a:r>
          </a:p>
          <a:p>
            <a:pPr defTabSz="1219170">
              <a:defRPr/>
            </a:pPr>
            <a:r>
              <a:rPr lang="en-AU" sz="1800" b="0" dirty="0">
                <a:solidFill>
                  <a:schemeClr val="bg1"/>
                </a:solidFill>
                <a:cs typeface="Calibri"/>
              </a:rPr>
              <a:t>1,313</a:t>
            </a:r>
          </a:p>
          <a:p>
            <a:pPr defTabSz="1219170">
              <a:defRPr/>
            </a:pPr>
            <a:r>
              <a:rPr lang="en-AU" sz="1800" b="0" dirty="0">
                <a:solidFill>
                  <a:schemeClr val="bg1"/>
                </a:solidFill>
              </a:rPr>
              <a:t>Down 4,237</a:t>
            </a:r>
            <a:endParaRPr lang="en-US" sz="1800" b="0" dirty="0">
              <a:solidFill>
                <a:schemeClr val="bg1"/>
              </a:solidFill>
            </a:endParaRPr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2003552" y="156173"/>
            <a:ext cx="7347126" cy="936774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Weekly Sheep Listing (head)</a:t>
            </a:r>
          </a:p>
        </p:txBody>
      </p:sp>
      <p:sp>
        <p:nvSpPr>
          <p:cNvPr id="66" name="Text Placeholder 3"/>
          <p:cNvSpPr txBox="1">
            <a:spLocks/>
          </p:cNvSpPr>
          <p:nvPr/>
        </p:nvSpPr>
        <p:spPr>
          <a:xfrm>
            <a:off x="851696" y="1131152"/>
            <a:ext cx="123432" cy="58477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endParaRPr lang="en-US" sz="1900">
              <a:solidFill>
                <a:schemeClr val="bg1"/>
              </a:solidFill>
            </a:endParaRPr>
          </a:p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8" name="Text Placeholder 3"/>
          <p:cNvSpPr txBox="1">
            <a:spLocks/>
          </p:cNvSpPr>
          <p:nvPr/>
        </p:nvSpPr>
        <p:spPr>
          <a:xfrm>
            <a:off x="5550785" y="5572744"/>
            <a:ext cx="1189547" cy="87716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VIC</a:t>
            </a:r>
          </a:p>
          <a:p>
            <a:pPr defTabSz="1219170">
              <a:defRPr/>
            </a:pPr>
            <a:r>
              <a:rPr lang="en-AU" sz="1900" b="0" dirty="0">
                <a:solidFill>
                  <a:schemeClr val="bg1"/>
                </a:solidFill>
              </a:rPr>
              <a:t>29,561</a:t>
            </a:r>
          </a:p>
          <a:p>
            <a:pPr defTabSz="1219170">
              <a:defRPr/>
            </a:pPr>
            <a:r>
              <a:rPr lang="en-AU" sz="1800" b="0" dirty="0">
                <a:solidFill>
                  <a:schemeClr val="bg1"/>
                </a:solidFill>
              </a:rPr>
              <a:t>Up 17,480</a:t>
            </a:r>
            <a:endParaRPr lang="en-US" sz="1800" b="0" dirty="0">
              <a:solidFill>
                <a:schemeClr val="bg1"/>
              </a:solidFill>
            </a:endParaRPr>
          </a:p>
        </p:txBody>
      </p:sp>
      <p:sp>
        <p:nvSpPr>
          <p:cNvPr id="89" name="Text Placeholder 3"/>
          <p:cNvSpPr txBox="1">
            <a:spLocks/>
          </p:cNvSpPr>
          <p:nvPr/>
        </p:nvSpPr>
        <p:spPr>
          <a:xfrm>
            <a:off x="4187295" y="4958588"/>
            <a:ext cx="1181870" cy="830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800" dirty="0">
                <a:solidFill>
                  <a:schemeClr val="bg1"/>
                </a:solidFill>
              </a:rPr>
              <a:t>SA</a:t>
            </a:r>
          </a:p>
          <a:p>
            <a:pPr defTabSz="1219170">
              <a:defRPr/>
            </a:pPr>
            <a:r>
              <a:rPr lang="en-US" sz="1800" b="0" dirty="0">
                <a:solidFill>
                  <a:schemeClr val="bg1"/>
                </a:solidFill>
              </a:rPr>
              <a:t>16,202</a:t>
            </a:r>
          </a:p>
          <a:p>
            <a:pPr defTabSz="1219170">
              <a:defRPr/>
            </a:pPr>
            <a:r>
              <a:rPr lang="en-US" sz="1800" b="0" dirty="0">
                <a:solidFill>
                  <a:schemeClr val="bg1"/>
                </a:solidFill>
                <a:cs typeface="Calibri"/>
              </a:rPr>
              <a:t>Up 4,275</a:t>
            </a:r>
          </a:p>
        </p:txBody>
      </p:sp>
      <p:sp>
        <p:nvSpPr>
          <p:cNvPr id="90" name="Text Placeholder 3"/>
          <p:cNvSpPr txBox="1">
            <a:spLocks/>
          </p:cNvSpPr>
          <p:nvPr/>
        </p:nvSpPr>
        <p:spPr>
          <a:xfrm>
            <a:off x="1739788" y="5128602"/>
            <a:ext cx="357277" cy="58477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WA</a:t>
            </a:r>
          </a:p>
          <a:p>
            <a:pPr defTabSz="1219170">
              <a:defRPr/>
            </a:pPr>
            <a:r>
              <a:rPr lang="en-US" sz="19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F5043E9D-C5CA-40C1-A3B7-F234F79EF95A}"/>
              </a:ext>
            </a:extLst>
          </p:cNvPr>
          <p:cNvSpPr txBox="1">
            <a:spLocks/>
          </p:cNvSpPr>
          <p:nvPr/>
        </p:nvSpPr>
        <p:spPr>
          <a:xfrm>
            <a:off x="2361290" y="1054089"/>
            <a:ext cx="900888" cy="877163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1900" dirty="0">
                <a:solidFill>
                  <a:schemeClr val="bg1"/>
                </a:solidFill>
              </a:rPr>
              <a:t>WA</a:t>
            </a: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</a:rPr>
              <a:t>1,440</a:t>
            </a: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</a:rPr>
              <a:t>Up 1,440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9FFC2B-D90C-4B82-839D-5EB3CCD8C69E}"/>
              </a:ext>
            </a:extLst>
          </p:cNvPr>
          <p:cNvSpPr/>
          <p:nvPr/>
        </p:nvSpPr>
        <p:spPr>
          <a:xfrm>
            <a:off x="11068707" y="436959"/>
            <a:ext cx="994299" cy="8059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BA7B9504-416F-4FC8-BBBC-CAC2E2CDFA07}"/>
              </a:ext>
            </a:extLst>
          </p:cNvPr>
          <p:cNvSpPr txBox="1">
            <a:spLocks/>
          </p:cNvSpPr>
          <p:nvPr/>
        </p:nvSpPr>
        <p:spPr>
          <a:xfrm>
            <a:off x="9543409" y="4815332"/>
            <a:ext cx="673262" cy="89255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US" sz="2000" dirty="0">
                <a:solidFill>
                  <a:schemeClr val="bg1"/>
                </a:solidFill>
              </a:rPr>
              <a:t>TAS</a:t>
            </a:r>
          </a:p>
          <a:p>
            <a:pPr defTabSz="1219170">
              <a:defRPr/>
            </a:pPr>
            <a:r>
              <a:rPr lang="en-US" sz="2000" b="0" dirty="0">
                <a:solidFill>
                  <a:schemeClr val="bg1"/>
                </a:solidFill>
              </a:rPr>
              <a:t>270</a:t>
            </a:r>
          </a:p>
          <a:p>
            <a:pPr defTabSz="1219170">
              <a:defRPr/>
            </a:pPr>
            <a:r>
              <a:rPr lang="en-US" sz="1800" b="0" dirty="0">
                <a:solidFill>
                  <a:schemeClr val="bg1"/>
                </a:solidFill>
              </a:rPr>
              <a:t>Up 270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6296C0D0-543F-430E-A0E6-A5A55E2E8F3D}"/>
              </a:ext>
            </a:extLst>
          </p:cNvPr>
          <p:cNvSpPr txBox="1">
            <a:spLocks/>
          </p:cNvSpPr>
          <p:nvPr/>
        </p:nvSpPr>
        <p:spPr>
          <a:xfrm>
            <a:off x="8150673" y="4611816"/>
            <a:ext cx="1222480" cy="87716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en-AU" sz="1900" dirty="0">
                <a:solidFill>
                  <a:schemeClr val="bg1"/>
                </a:solidFill>
              </a:rPr>
              <a:t>T</a:t>
            </a:r>
            <a:r>
              <a:rPr lang="en-US" sz="1900" dirty="0">
                <a:solidFill>
                  <a:schemeClr val="bg1"/>
                </a:solidFill>
              </a:rPr>
              <a:t>AS</a:t>
            </a:r>
            <a:br>
              <a:rPr lang="en-US" sz="1900" dirty="0">
                <a:solidFill>
                  <a:schemeClr val="bg1"/>
                </a:solidFill>
              </a:rPr>
            </a:br>
            <a:r>
              <a:rPr lang="en-US" sz="1900" b="0" dirty="0">
                <a:solidFill>
                  <a:schemeClr val="bg1"/>
                </a:solidFill>
              </a:rPr>
              <a:t>515</a:t>
            </a:r>
          </a:p>
          <a:p>
            <a:pPr defTabSz="1219170">
              <a:defRPr/>
            </a:pPr>
            <a:r>
              <a:rPr lang="en-US" sz="1900" b="0" dirty="0">
                <a:solidFill>
                  <a:schemeClr val="bg1"/>
                </a:solidFill>
              </a:rPr>
              <a:t>Up 372</a:t>
            </a:r>
            <a:endParaRPr lang="en-AU" sz="1900" b="0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A200BCE-190F-4E2A-9B7F-7BEE4BC3F72A}"/>
              </a:ext>
            </a:extLst>
          </p:cNvPr>
          <p:cNvCxnSpPr>
            <a:cxnSpLocks/>
          </p:cNvCxnSpPr>
          <p:nvPr/>
        </p:nvCxnSpPr>
        <p:spPr>
          <a:xfrm flipH="1">
            <a:off x="7315298" y="5514935"/>
            <a:ext cx="820974" cy="385897"/>
          </a:xfrm>
          <a:prstGeom prst="line">
            <a:avLst/>
          </a:prstGeom>
          <a:ln>
            <a:noFill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>
            <a:extLst>
              <a:ext uri="{FF2B5EF4-FFF2-40B4-BE49-F238E27FC236}">
                <a16:creationId xmlns:a16="http://schemas.microsoft.com/office/drawing/2014/main" id="{5DF05097-8D85-47F3-91A7-AFD8B113A03B}"/>
              </a:ext>
            </a:extLst>
          </p:cNvPr>
          <p:cNvSpPr/>
          <p:nvPr/>
        </p:nvSpPr>
        <p:spPr>
          <a:xfrm rot="10027148">
            <a:off x="8120359" y="4882266"/>
            <a:ext cx="1038724" cy="1035800"/>
          </a:xfrm>
          <a:prstGeom prst="arc">
            <a:avLst>
              <a:gd name="adj1" fmla="val 18836247"/>
              <a:gd name="adj2" fmla="val 2700615"/>
            </a:avLst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294438555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7E413A-D01E-42DE-9890-44C19722ED16}"/>
              </a:ext>
            </a:extLst>
          </p:cNvPr>
          <p:cNvSpPr/>
          <p:nvPr/>
        </p:nvSpPr>
        <p:spPr>
          <a:xfrm>
            <a:off x="11287432" y="433997"/>
            <a:ext cx="678426" cy="8343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704525"/>
              </p:ext>
            </p:extLst>
          </p:nvPr>
        </p:nvGraphicFramePr>
        <p:xfrm>
          <a:off x="319596" y="230819"/>
          <a:ext cx="11646261" cy="6462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852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7E413A-D01E-42DE-9890-44C19722ED16}"/>
              </a:ext>
            </a:extLst>
          </p:cNvPr>
          <p:cNvSpPr/>
          <p:nvPr/>
        </p:nvSpPr>
        <p:spPr>
          <a:xfrm>
            <a:off x="11287432" y="433997"/>
            <a:ext cx="678426" cy="8343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306830"/>
              </p:ext>
            </p:extLst>
          </p:nvPr>
        </p:nvGraphicFramePr>
        <p:xfrm>
          <a:off x="226143" y="142043"/>
          <a:ext cx="11847488" cy="656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784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7E413A-D01E-42DE-9890-44C19722ED16}"/>
              </a:ext>
            </a:extLst>
          </p:cNvPr>
          <p:cNvSpPr/>
          <p:nvPr/>
        </p:nvSpPr>
        <p:spPr>
          <a:xfrm>
            <a:off x="11287432" y="433997"/>
            <a:ext cx="678426" cy="8343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2B76D2F-9E44-4DF8-9344-4008697D5BC7}"/>
              </a:ext>
            </a:extLst>
          </p:cNvPr>
          <p:cNvGraphicFramePr>
            <a:graphicFrameLocks/>
          </p:cNvGraphicFramePr>
          <p:nvPr/>
        </p:nvGraphicFramePr>
        <p:xfrm>
          <a:off x="-119063" y="67468"/>
          <a:ext cx="12430126" cy="6723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725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Number xmlns="0553f538-8333-46b0-a9d9-1fb1e942c76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278CD863E10148821DDCB6B1855ABB" ma:contentTypeVersion="13" ma:contentTypeDescription="Create a new document." ma:contentTypeScope="" ma:versionID="d7649c3de3e41b4972ee0ea782f7e32e">
  <xsd:schema xmlns:xsd="http://www.w3.org/2001/XMLSchema" xmlns:xs="http://www.w3.org/2001/XMLSchema" xmlns:p="http://schemas.microsoft.com/office/2006/metadata/properties" xmlns:ns1="http://schemas.microsoft.com/sharepoint/v3" xmlns:ns2="e99dc303-14c8-4474-bf0d-d9e33ebf4936" xmlns:ns3="0553f538-8333-46b0-a9d9-1fb1e942c76a" targetNamespace="http://schemas.microsoft.com/office/2006/metadata/properties" ma:root="true" ma:fieldsID="4f58a70d1816517b370fd42a941048d3" ns1:_="" ns2:_="" ns3:_="">
    <xsd:import namespace="http://schemas.microsoft.com/sharepoint/v3"/>
    <xsd:import namespace="e99dc303-14c8-4474-bf0d-d9e33ebf4936"/>
    <xsd:import namespace="0553f538-8333-46b0-a9d9-1fb1e942c76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Number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dc303-14c8-4474-bf0d-d9e33ebf49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3f538-8333-46b0-a9d9-1fb1e942c7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Number" ma:index="17" nillable="true" ma:displayName="Number" ma:internalName="Number" ma:percentage="FALSE">
      <xsd:simpleType>
        <xsd:restriction base="dms:Number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729ACE-4488-42E9-B4CA-A74A48476D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89EED9-87FD-434E-8F94-EA60C07BE2AA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553f538-8333-46b0-a9d9-1fb1e942c76a"/>
    <ds:schemaRef ds:uri="e99dc303-14c8-4474-bf0d-d9e33ebf493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1F99AE-E68A-4E6A-9657-B6B9CC109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99dc303-14c8-4474-bf0d-d9e33ebf4936"/>
    <ds:schemaRef ds:uri="0553f538-8333-46b0-a9d9-1fb1e942c7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166</Words>
  <Application>Microsoft Office PowerPoint</Application>
  <PresentationFormat>Widescreen</PresentationFormat>
  <Paragraphs>91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Foco</vt:lpstr>
      <vt:lpstr>Office Theme</vt:lpstr>
      <vt:lpstr>Weekly Cattle Listing (head)</vt:lpstr>
      <vt:lpstr>Weekly Sheep Listing (head)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Cattle Listing (head)</dc:title>
  <dc:creator>Hannah Kermode</dc:creator>
  <cp:lastModifiedBy>Michael McManus</cp:lastModifiedBy>
  <cp:revision>26</cp:revision>
  <cp:lastPrinted>2018-09-07T03:56:08Z</cp:lastPrinted>
  <dcterms:modified xsi:type="dcterms:W3CDTF">2018-10-05T06:28:12Z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0x010100B4278CD863E10148821DDCB6B1855ABB</vt:lpwstr>
  </property>
</Properties>
</file>