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A14D-DEBB-039E-764D-13E07DBBE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B29D7-DE65-B8C7-FFB2-E3EC416E5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38FE0-9F9D-46AD-1124-9789B7A5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9788-32BB-DB06-88A3-7A450CFB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A6D66-0F29-C877-6670-155D6DCF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519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E11C-1260-D237-A52C-57B4F046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16B16-5E57-D236-780D-77EE8E598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7635-AA20-8093-DC6D-2AAC5E32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0B48E-DCEC-91F6-97F1-6F5C7A78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2784C-7957-118F-5F15-82192E6A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23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84DDE-1F90-A953-19CE-F0FAAE190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921BB-F47B-36FE-2BBB-AE81C1789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6504D-400D-C041-E971-9ABC2AFB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4D78C-9B73-0A92-2BFF-23BA12CB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F556D-224E-1DF8-4E0B-2BD853BA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24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8FF3-FF0E-C686-26FF-CE088B9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6FE8-7C93-45D7-E4F6-50B2C971D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DA16C-A10C-0A27-2D96-04BE43D9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70BE5-10DD-8039-2D9D-662F35FC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FA69E-45F8-22B7-5B78-1B0D2E95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55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77C0-647D-80B6-E6A2-2D95CCBC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96359-6031-A753-845E-A22282E3D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E70D5-DFA0-41BC-CF83-53B3DB54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68E9E-FA54-4BC5-20A5-7E53B1E2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039DC-8166-4230-0224-A8372BDC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71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F34-D64A-34E2-832C-A3D5EE40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17AF3-3E56-0D38-4386-246749DDF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23AAE-FE03-26EC-AAB7-6CD5C4C8D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F6610-38C1-E5E3-A8E3-2BCB13CA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F0819-014C-D7A5-8D8A-CA3B49DA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8A08F-4148-47FB-B6F7-76102561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038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4613-9437-B70A-4A46-C295268B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5B2E0-C4E5-4EEF-89B0-CFC8BC1E9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50C33-EB8D-CC0F-EC1A-0AEF8E1F4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6FD40C-33DD-6457-7AF2-F76B48826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AA738-522E-445F-7B53-E48123939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3B302-F26E-04B4-41BC-8B190752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7F142-3EE0-BA7B-39E3-DD73F5BA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52CBD-BBC7-ABE8-77C2-6F70816E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92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8AEC-E1B6-431D-7587-F9DC93B2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C3817-BD93-6E36-8E5B-AD461409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76D86-F984-01FA-455B-87499E7E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651E5-327F-644B-E3C5-144D3FA6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4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930CC-6342-D733-9A31-3D00F2F4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A8F16-5F88-0CD5-C2A1-A5D3FE29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3D0EF-8695-B857-CB70-8A1AF611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94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10BF1-2B25-780D-9211-020DAB20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92B57-C7F2-FB31-D3FF-CB9357177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2F871-5842-C759-32B2-B89AE4EDB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67C31-B93F-670F-020B-3DD190C4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A4ABC-D5DE-5A52-53AF-2BFD58D2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2A47C-0D4B-9711-A4D8-9AE8479B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43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1EE0-E296-5611-C2AA-92434CDF6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3D3F4-2949-4AD6-A4EE-F310D187C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3B7B8-A20B-6009-8646-A60600785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A1E1A-5BE2-F56D-77C9-C0271A25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2A688-D274-48CF-2E5B-57E8B00E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77E4B-FA33-890F-7D13-1902472D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530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E5A68F-A82F-460D-F3C8-D6EF7CDA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F5BBF-BE78-1E94-1451-65480E63C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37FF4-FDC5-107A-202B-D7A3484C0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E282-A3DF-4443-9AF3-63EAE45F2FF9}" type="datetimeFigureOut">
              <a:rPr lang="en-AU" smtClean="0"/>
              <a:t>26/07/2022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B3442-61AD-1E87-DF98-15924277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0A261-D810-1FDC-7A53-6D54CCACB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286C-8D57-4A97-90FB-3138507C7F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67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11?db=5&amp;scenario=8&amp;asbvs=89,87,5,29,33,11,16,102,45,2,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60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5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87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6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5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7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6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5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1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3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2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1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4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1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9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6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4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7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8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8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8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8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22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6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6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6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0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9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2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2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2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1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0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74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2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1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9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3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86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5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1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5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6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8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37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8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8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9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3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6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1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9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6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5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4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00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86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5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3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1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3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3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9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88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7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1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2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4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2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81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3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73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67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74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02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50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52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61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13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28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17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4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98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78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43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0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2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71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81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65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64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31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17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75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5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37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65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41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53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6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94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5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3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7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79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26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3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4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5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7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5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8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0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3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0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95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1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2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9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5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32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0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6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2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3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4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04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0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0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9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0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2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03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2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1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40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7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42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4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66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7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8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9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7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9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7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4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77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98?db=5&amp;scenario=8&amp;asbvs=89,87,5,29,33,11,16,102,45,2,4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282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0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51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04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06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10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259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338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1164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sheepgenetics.org.au/animal/6007112021210965?db=5&amp;scenario=8&amp;asbvs=89,87,5,29,33,11,16,102,4,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D124-C1E2-A966-7A12-86B851A51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F043C-6153-A60E-77CE-8AC450B21B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1F5AB7-46D2-B3CB-BA2C-41AE0AF5A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9380"/>
              </p:ext>
            </p:extLst>
          </p:nvPr>
        </p:nvGraphicFramePr>
        <p:xfrm>
          <a:off x="249381" y="1884219"/>
          <a:ext cx="11563923" cy="2078182"/>
        </p:xfrm>
        <a:graphic>
          <a:graphicData uri="http://schemas.openxmlformats.org/drawingml/2006/table">
            <a:tbl>
              <a:tblPr/>
              <a:tblGrid>
                <a:gridCol w="3050946">
                  <a:extLst>
                    <a:ext uri="{9D8B030D-6E8A-4147-A177-3AD203B41FA5}">
                      <a16:colId xmlns:a16="http://schemas.microsoft.com/office/drawing/2014/main" val="187325998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2869410774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852664943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2107237148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2657975049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1488812644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1502960830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2335898686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479096955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3017318541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2499651394"/>
                    </a:ext>
                  </a:extLst>
                </a:gridCol>
                <a:gridCol w="773907">
                  <a:extLst>
                    <a:ext uri="{9D8B030D-6E8A-4147-A177-3AD203B41FA5}">
                      <a16:colId xmlns:a16="http://schemas.microsoft.com/office/drawing/2014/main" val="425752140"/>
                    </a:ext>
                  </a:extLst>
                </a:gridCol>
              </a:tblGrid>
              <a:tr h="589754">
                <a:tc>
                  <a:txBody>
                    <a:bodyPr/>
                    <a:lstStyle/>
                    <a:p>
                      <a:pPr algn="l" fontAlgn="ctr"/>
                      <a:r>
                        <a:rPr lang="en-AU" sz="1500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500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42487"/>
                  </a:ext>
                </a:extLst>
              </a:tr>
              <a:tr h="148842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500" b="1" i="0" u="none" strike="noStrike" dirty="0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POLL-211211</a:t>
                      </a:r>
                      <a:r>
                        <a:rPr lang="en-AU" sz="1500" b="1" i="0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sz="1500" b="1" i="0" u="none" strike="noStrike" dirty="0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174.25</a:t>
                      </a:r>
                    </a:p>
                    <a:p>
                      <a:pPr algn="ctr" fontAlgn="t"/>
                      <a:r>
                        <a:rPr lang="en-GB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sz="1500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sz="1500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165.38</a:t>
                      </a:r>
                    </a:p>
                    <a:p>
                      <a:pPr algn="ctr" fontAlgn="t"/>
                      <a:r>
                        <a:rPr lang="en-AU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8.06</a:t>
                      </a:r>
                    </a:p>
                    <a:p>
                      <a:pPr algn="ctr" fontAlgn="t"/>
                      <a:r>
                        <a:rPr lang="en-GB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sz="1500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sz="1500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22.41</a:t>
                      </a:r>
                    </a:p>
                    <a:p>
                      <a:pPr algn="ctr" fontAlgn="t"/>
                      <a:r>
                        <a:rPr lang="en-AU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0.09</a:t>
                      </a:r>
                    </a:p>
                    <a:p>
                      <a:pPr algn="ctr" fontAlgn="t"/>
                      <a:r>
                        <a:rPr lang="en-AU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-0.17</a:t>
                      </a:r>
                    </a:p>
                    <a:p>
                      <a:pPr algn="ctr" fontAlgn="t"/>
                      <a:r>
                        <a:rPr lang="en-AU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500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7.24</a:t>
                      </a:r>
                    </a:p>
                    <a:p>
                      <a:pPr algn="ctr" fontAlgn="t"/>
                      <a:r>
                        <a:rPr lang="en-GB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sz="1500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sz="1500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8.85</a:t>
                      </a:r>
                    </a:p>
                    <a:p>
                      <a:pPr algn="ctr" fontAlgn="t"/>
                      <a:r>
                        <a:rPr lang="en-GB" sz="1500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sz="1500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sz="1500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401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5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0A31-574E-D3CC-20A8-FF846A49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A70A76-9DCB-4348-408E-009539C85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78990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655495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944967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9337902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9745633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6156866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745911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851030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713398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7082617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427898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1381127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19541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1656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POLL-210960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168.49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164.90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8.83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29.61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4.10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6.18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19107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9E46A-FEB4-94E2-4DD2-A0A8F54A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803607-4FE6-830F-6DD7-2C6659C211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4938029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512073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217837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23811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79810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527078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462173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163320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364176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007249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915535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8657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14015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POLL-211351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7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28328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6CB0-EEA6-4FC8-6101-AE983134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4FA8E5-3B55-2B6C-BE29-3AF2794C8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403965"/>
              </p:ext>
            </p:extLst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8868623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092509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312122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578625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855244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051296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259813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901928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37261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321310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912008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692136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53577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POLL-210870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17.89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N</a:t>
                      </a:r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/A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38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03800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0147D-2B76-4D76-860D-A4BF463C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40A6A6-C3BA-6D3E-657D-10DABD3A32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2768558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310683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443240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208042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782735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881541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88847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460020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867153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499727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598347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17250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60364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POLL-210963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00015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A97693-5B72-170F-F89C-2F50982766BD}"/>
              </a:ext>
            </a:extLst>
          </p:cNvPr>
          <p:cNvGraphicFramePr>
            <a:graphicFrameLocks noGrp="1"/>
          </p:cNvGraphicFramePr>
          <p:nvPr/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2911859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000444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023710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894487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539669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099609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753872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792565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413978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599786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160164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593537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77620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POLL-210963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31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80335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2D61-63A3-802B-0959-69F7AA4F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D5A4DB-0672-73BA-7C6B-84F9A2973B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1238263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313884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63224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267679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703137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292479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588966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416466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966488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951695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92434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965780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0282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POLL-211158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29.58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0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08544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E080-84A7-2A1B-44A9-71B08237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B7FEC9-2319-6F9D-C7FF-CA4D94481D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769505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011103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369357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64178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451827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008737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924784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859213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748716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875373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35531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6955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308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POLL-210972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5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7720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07D6-D1D7-D7B0-83BD-3C7FE3A3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A27170-C8B8-5FAD-EDB1-E32C83EE4B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3583935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391768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938021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392083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108317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19716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6344721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623791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285393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920812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77409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28264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85258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POLL-210367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2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7976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25238-9F05-0D16-A7F2-8C045C92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14DB2B-5CDB-1A05-9E07-FA5A02AAE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4125299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316232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901357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887400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362265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459990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70471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394596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260185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493811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26598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197292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37477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POLL-210353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7.17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9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91551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0D476-234B-56F3-306A-060B5B2E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B5E2BF-EA7B-2F74-AF2D-7296F8696F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702327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232558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60621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220172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324950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244477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998764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614276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552738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030808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819702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187615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76082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POLL-211214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167.60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5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521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346A1-F39B-C0E8-91FB-A2CB795D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BEBAACE-3994-9C2C-B086-0159284A69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1691314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779144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49525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41844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405460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645409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147334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997034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691616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22516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369354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11140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29551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POLL-210030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6.43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8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9959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12EF2-FA41-5890-DD41-62F0B874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5BC51A-ED1F-AB81-27B8-D21EE8DEB5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6124755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741406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031594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867706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217428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019417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95506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362075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913395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881717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038026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720732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9264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POLL-211023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956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2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877C-AA32-A350-560E-BFD5861C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DE9451-948C-761B-1C58-051920C264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713866"/>
              </p:ext>
            </p:extLst>
          </p:nvPr>
        </p:nvGraphicFramePr>
        <p:xfrm>
          <a:off x="1858968" y="2873534"/>
          <a:ext cx="7942517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12885086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096462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236149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84740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9762437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644504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5330605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3643951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97317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863061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4192165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697704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5358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POLL-211319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153.44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59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18561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C95C-EF43-D2FF-3D30-F97BC3C9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615A4B-2C22-A90F-ED1C-C00DFD3012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5300096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669914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067118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421405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98747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961954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668056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854908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001095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387075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592462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637411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24246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POLL-210047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10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3093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64753-DCC8-E561-6D83-48E7276A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B8181B-2D77-4264-8692-B7158CAB0A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2234620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695525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968516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692328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796843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396972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566063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231914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21545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36215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024293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127114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0268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POLL-211318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143.42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19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62740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E55C-B77D-6EF5-B0CF-19D55D90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A5B918-F287-67EE-FA5A-B4D0997993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2191782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756739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157373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908700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789493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929710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195710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26738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566237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588148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216886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6279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3320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POLL-210296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146.23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06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91333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89B3-617F-A8AC-B70B-92DFB255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EE98D9-D583-F093-5A07-3A3BF57A87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8698592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485154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789978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120164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094153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040112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93520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62793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519514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74275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40447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833745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0705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POLL-211362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139.31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38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52137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6AA7D-DEA9-00E1-8730-CD6633E8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BFF34B8-D2A5-04F5-F3A9-9308D25E63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997216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466488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744699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578213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440265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066119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118131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216652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723287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890725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510604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90545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800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POLL-210947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1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87760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1630-526E-5556-11A4-C33F157F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B3B23B-A0F7-C952-90FA-8979F093A1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842538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038813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733873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75945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712447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280732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75555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785910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797978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73174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17328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440602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2047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POLL-210278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388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5916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C82A-2A07-CC8F-77A4-FDFAA2EB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A2EB59-2DAA-ED57-813D-31F4539ABD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218052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074977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875964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319908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406408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35501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714893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427707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14166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424734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29321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88782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10632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POLL-210289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0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74415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514E3-A17C-E15B-EEC9-032E943B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CEA1D9-0BCE-B804-7792-2F171241F9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9988523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424813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537093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03086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485615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555453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148197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108008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407141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631935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235406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358136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4870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POLL-210086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65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05389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0A7EB-297C-71FA-F9D3-7C415D86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8E4CF3-9C28-0814-66DA-892C3037C1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3304255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251684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025228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20596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955444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246100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172677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909560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658808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753212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9154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423552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16101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POLL-211282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77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7470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BA174-2F2E-13E4-9F74-C40629AEB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1F34E2-D914-19AC-AAD8-A290B97636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0717024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495467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601210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768469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395318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64714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517602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505007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789545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552552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088128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744378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2186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POLL-210984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146.32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85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5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1C7A-8C60-D7D4-F028-5C3185501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B4078C-5222-22E4-085F-03543DFD7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140250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696767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7121878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6798112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2406815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6063124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639277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8579851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689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2470809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2296864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9522487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038353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56361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POLL-210922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179.83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170.40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4.89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238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17823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D061-A62D-138C-F1ED-A6616D2B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DAB215-5CCB-0021-3DAB-5FE24F0061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229847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021741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36824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1631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49001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660730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89782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085819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491708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552266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73655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667424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2297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POLL-211067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962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52830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A73C-F35D-9395-2134-E51539E4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2BBDE7-5B4E-48C4-BB5B-014DC55EC4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208102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147557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277049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137681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886381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070401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510145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330631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344101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464792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839093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145802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4527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POLL-210364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27196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2DB2-A521-0B3D-DA0B-E51F2FC3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7870B5-6A8F-87A2-A5EF-A10A9C462E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1304598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29627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9393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209398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530697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6513981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160864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419620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407397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647866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541232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182777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40539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POLL-210364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88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0837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E014-DFFD-F68C-B82F-5C08703E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FFD5D5-7ECA-F35E-64BB-E0CCB799A5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60290471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087646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998414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614191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118257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236350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327655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886242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755064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192144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372107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95302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9995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POLL-211207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143.06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16.78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5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443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9CBA-BA1F-9916-9F40-73C8D0D5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99C4DC-0E43-193F-E116-60D18A81A2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0618011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164396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165277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883206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9329181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227333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15783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61693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914722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65705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056797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10327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71496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POLL-211094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139.39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136.94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57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13063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359D-5DAD-0222-ABF8-2A1A17A6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5875C1-A650-9A38-CC8E-B5C6AABE64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3916222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714018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107675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75603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25396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013097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403690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388149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036151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14917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86277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135956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5495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POLL-211327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134.20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137.44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13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62931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F500-483A-F414-A9E9-B4077707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6A4B34-2906-410C-F04D-007EE82783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5394875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37533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833547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002075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269588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14024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689454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030807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879385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454643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12299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546738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83052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POLL-211228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156.77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9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5757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93A4-D007-F5AB-BD53-172FEE33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64A112-ABF0-89C6-30B4-0F427716AF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9350825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820585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261331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653531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782453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402884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102911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479913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525911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899305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294406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785976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54681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POLL-210121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7.00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00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46058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0015-0C84-7507-3888-3E8359101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9905E1-1A07-A45A-24E9-DC6C55395F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1255831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78246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106196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075154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218150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120249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453220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577441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968509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250069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812471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32780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26593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POLL-210118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9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65984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3E89-4BFC-AA15-A24C-3E8B577D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48D4F6-2D32-1D75-B1A9-2F5AB32FDB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6296547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896250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439438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476233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870897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848437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33309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328663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468364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001382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2778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03692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2301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POLL-210302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033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46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3207-5D6A-E9EF-4469-136F7217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BBC7C8-39F0-D005-6412-E67D15EA8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21803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644300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8233807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109658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0828571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201157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212023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6627537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669652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1588708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234326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508138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454493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2334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POLL-210074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9.41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5.87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7.95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9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0650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421E-C145-2931-ED53-2EB58F59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83A392-9446-B339-11F4-5D9B215F2C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2299652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911549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31064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220568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574785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732308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033735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300646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74504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641109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05215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346255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96121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POLL-211021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136.14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136.94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10.18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486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858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CE5F-1F6F-AEBE-11AA-7405696A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F896C-63C9-107A-F55E-D58AB9DE9C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4452978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514112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552962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698120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543502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73513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111164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401729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789821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416631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285972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2752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3067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POLL-211213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16495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20CD-8784-CC79-30A8-1FBDF0C7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57762B-41E1-50E9-B178-4585DFC319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5050830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944939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10120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44380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522416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099064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082109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206716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376734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05067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222470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248555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80628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POLL-210999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5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90227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2C99-CEE3-CB42-816E-D0DEA8CF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52C038-B221-5894-B930-A69CA918F7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395974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263594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383429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94637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851843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644872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501819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285369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248713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89199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663621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133876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67160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POLL-211237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152.75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397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4894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E88C-2EA7-D08F-D67B-A4F60198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8899D4-3103-BCB6-44D9-FEEF6CEC712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9269073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720658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423375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67554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396260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435655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24016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991468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087702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048049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50804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9073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6428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POLL-210866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4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77345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5303-9C6E-D0B8-1707-AD6802FD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49D125-B6A3-ECA2-E924-B7FA706483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2327124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968666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639148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406955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429586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578751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753001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486714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75543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717783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877025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992892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703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POLL-210358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8876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E9A7-1537-20F7-49DB-6DEB3D5D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B5F0F8-9D25-442A-FBFB-0DD16856AC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278996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682822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126521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584428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612523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409389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743169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860360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771879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828445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22129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74538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1066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POLL-211015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33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02234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2613-F278-FCEA-46A3-05726260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FB54A3-5EBE-7B38-F51D-2C4DAB47F2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802173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125498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445989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889737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943392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000797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85577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28300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560131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482755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221085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339835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8316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POLL-211250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77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07453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B7B0-D3AD-3706-C008-1732D05F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085774-FD23-5947-85E8-491D899622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004457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13920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98117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144686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324340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550179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720411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75894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986097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424135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902786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11910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2987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POLL-210964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149.66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72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5740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BA97-0377-6812-EB8F-3DA7C997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549024-566B-AD98-B475-102AA09816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232591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760211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356771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241466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91062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663117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250005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971230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81142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610554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317918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07860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8554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POLL-210089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15.78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811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85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8AEE-B63C-382E-6148-C87616EC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B2DA3-3D36-9069-E29A-7DDA26AAF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981177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784965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2228713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18330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343163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6556858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400015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1498881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300969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291924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5822830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5334539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333274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67759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POLL-210937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5.00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5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757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F17-C616-2CED-B0B8-23FE96B8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74ADF7-7BE1-8B35-D888-DF6B81B807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453188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66120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024226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367703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294204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397265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107425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493357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214457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247411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781945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953026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7824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POLL-210280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46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49487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9772-B9A7-A398-073B-16CAD977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90A332-8CD5-19CE-3F54-11D3737A89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9929865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68345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219280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52473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615057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34610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399581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22024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674237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465755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601517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344061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1308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POLL-211289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167.95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8.61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19.60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8.41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8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03246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B22B-37E5-4438-604D-CD860BF3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9BD7C0-76AD-85C4-5804-CFBAD52555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3378050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052334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958014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069099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461337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06684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9370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8226921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464495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542965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644355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81175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2862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POLL-210096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156.89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8.38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47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85113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BFC0-2025-A073-67FE-83E85389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631D08-C958-59F8-3352-2004047870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6605655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010455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0187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039872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561823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8930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223252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51995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284638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91325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583563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594032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4074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POLL-210034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2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41391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D5C-E537-7063-6362-242644B2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134891-55C4-5F7A-FB4B-1F7A00E70E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847592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907817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791199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213818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182200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08443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552787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668794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92356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309707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28134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49353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65709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POLL-211265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172.23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11.86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9.79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7.68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9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88021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E5FB-E63D-7728-48C9-7CFED3EE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32E0B1-12BA-46D1-2322-442464B0B32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8548416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462256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693732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192570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968849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657342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160305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013060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769002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867361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978710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339704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9360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POLL-210113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61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34204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FFD50-3409-96FC-761F-D5726A38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A0CA0A-0EC0-5E67-081F-EA3AB1F9942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553753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499967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379160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314342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659033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860539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094659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59463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572553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170711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859433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75865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370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POLL-210990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172.11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170.32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-2.15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6.41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5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0449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D88E0-E469-95AA-394A-C5D240D3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083264-C0AA-A8AF-9CC7-5B5D0E2A97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9390242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535065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701105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012117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238054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330114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511939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74938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700611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302942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745558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450822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65007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POLL-211066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169.17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169.35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5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4677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7944-63D8-E0EF-D204-1A4D2F163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16E1D6-9879-D227-5A38-29E8DE0CE3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754019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765179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535480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98625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559753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15330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064395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235209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33940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12278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136513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83176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8352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POLL-211350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168.58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90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4067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F3A9-5BEA-0124-8D27-D2336F33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DBF7E7-2F31-3E10-C712-5B8CE7C441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2686310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373461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537770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607543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619262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373307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548566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705536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454038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926467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30931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173806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6404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POLL-211340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0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037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0996-AA30-2276-46C3-E32B3F68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9F5F6B-B00E-542C-E61F-D1671C62B3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763436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53496460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777146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293991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3945604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515464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752375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1421106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9289181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5781616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74571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360285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035255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3053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POLL-211100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-1.82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3.14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88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35160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E741-CF0F-4B4B-69A3-104788B0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2597CC-CC45-08A7-3C7E-BACC301FB0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8283254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067866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0065721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404996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990114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702874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881516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804286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820158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821428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681869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364034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87671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POLL-210869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76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4911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7D19B-5BAD-A9FA-6760-ED04BAA3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A6BA41-BBF3-CBE8-8CF3-D18CAB3F7A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451554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054272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936062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382345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89636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957079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114053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167719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812819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1634541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109840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87039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692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POLL-210354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289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64478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3865-5FBB-7EF9-0FD6-6727AABF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BB893-B7E3-6C43-7858-2840196ACB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2033961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926622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07826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82566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328281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225714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714567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984461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679498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120808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900449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033688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48432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POLL-211033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132.08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132.24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10.73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31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172007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7BA7-B9BF-AE96-08A1-BCA536BF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2EC1B2-8F3C-35D1-B073-ED6DF93729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7819586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997058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398587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221777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716308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183889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993313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436309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981239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926573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26285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39680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0068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POLL-210914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8.06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3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43506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2C89A-585D-0D29-7973-D73FEFF1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85CEB9-8C47-107D-A0F9-E06CFCADB1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697557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524894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146483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244614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131870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710772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070153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037676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948873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175208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287883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79500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25748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POLL-210032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170.92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19.95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81142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3A47-AAD7-407F-9097-68272B36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C1EC22-9FFB-10D0-26A3-E41A84A966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811144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602629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608706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598168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401110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233391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472002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732793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526016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219146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053918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983893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078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POLL-210036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8.55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311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75121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0B4A4-9BA9-5950-1D6A-0948B9B4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1973E-F57D-E1AC-DC67-750D4BA082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260842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455513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960498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152591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866860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305093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663398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38097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005462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27471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563212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106261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12389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POLL-211199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70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96759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4F5D-7205-62FB-FC39-175570A6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74842B-B56D-DEC4-007E-69587C5D8E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5720959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716921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133271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756502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219874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285296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03803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843283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40909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417227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103774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43893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8080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POLL-210882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169.73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162.65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26.19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0.89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510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46531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0F9C-D86C-747E-29BF-8F1347A2B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D19093-F933-1D5B-958B-765B592D2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6653103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962528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645978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320607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692075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700832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44429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802989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008834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837976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88033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927672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82728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POLL-211173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2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2462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E7AB-E9EE-FF37-B82F-112B7E17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F42337-DE9D-A677-7F7C-B114714416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6002285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432591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437861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664735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679922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775428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747738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069869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487828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512701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462388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108273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6247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POLL-210014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27.81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-1.44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81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611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F011-240F-4A87-DAE5-018EF112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7FEF62-B1F9-9D84-FEFB-8D1445ED9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283869"/>
              </p:ext>
            </p:extLst>
          </p:nvPr>
        </p:nvGraphicFramePr>
        <p:xfrm>
          <a:off x="1858968" y="2873534"/>
          <a:ext cx="7942517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6239787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8691162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0981997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208964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664528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6044356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917447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942250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439921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9491231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285383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8491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9719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POLL-210926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136.05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137.53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3.47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64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6814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0069-CA5B-E650-CDDD-564B245DB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02DBCB-83AE-34FE-9A30-961ECFD96E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1973002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2540781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891584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081966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960458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480451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264469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010878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657184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534198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709696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073588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7563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POLL-210342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146.75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61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697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EC9E-4FD9-D4B3-2E2C-408A8DE6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A3C413-DAB1-DD2C-814A-00587EC9D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52039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20087951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6703959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0716789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488506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68446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817058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8328268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4298252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4352960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666130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023433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975412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1226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POLL-210326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-1.85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4.60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76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947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CDA3-2FBD-1191-B816-4D3C772E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18AC19-482D-6865-8981-55068AB0D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057302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179440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840700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1201587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890110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6607653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02244827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0698444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00418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6925106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440065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835269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106978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7049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POLL-211281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5.15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417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039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C1D8-5D7D-788E-86EC-89359E0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8FCBDE-ED5C-F778-8168-9CF9A6E29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698563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2580061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962196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0520404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748894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922778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761255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3181910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358708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08032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455001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8902951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99792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03704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POLL-211039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171.35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169.58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8.28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25.92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4.68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49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9546-A265-BFCF-A510-BB18BA84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560079-4DBA-3EF4-1078-E13BB9A874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344016"/>
              </p:ext>
            </p:extLst>
          </p:nvPr>
        </p:nvGraphicFramePr>
        <p:xfrm>
          <a:off x="748145" y="2660073"/>
          <a:ext cx="8983664" cy="2606141"/>
        </p:xfrm>
        <a:graphic>
          <a:graphicData uri="http://schemas.openxmlformats.org/drawingml/2006/table">
            <a:tbl>
              <a:tblPr/>
              <a:tblGrid>
                <a:gridCol w="2370189">
                  <a:extLst>
                    <a:ext uri="{9D8B030D-6E8A-4147-A177-3AD203B41FA5}">
                      <a16:colId xmlns:a16="http://schemas.microsoft.com/office/drawing/2014/main" val="2069035602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1749648571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1923342111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2585917312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3910759347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595543881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247788897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14022741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2832263102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1121742447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1941390036"/>
                    </a:ext>
                  </a:extLst>
                </a:gridCol>
                <a:gridCol w="601225">
                  <a:extLst>
                    <a:ext uri="{9D8B030D-6E8A-4147-A177-3AD203B41FA5}">
                      <a16:colId xmlns:a16="http://schemas.microsoft.com/office/drawing/2014/main" val="1035625573"/>
                    </a:ext>
                  </a:extLst>
                </a:gridCol>
              </a:tblGrid>
              <a:tr h="941979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797714"/>
                  </a:ext>
                </a:extLst>
              </a:tr>
              <a:tr h="1664162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POLL-210973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9.02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7.23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8.61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48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B1C50-9F35-5F3B-7BC3-0F79AC52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FAA75F-74A8-54EB-C5C5-CD4EA8D7A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06205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93759334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4182927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194807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4058068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9441525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235464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132956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193602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930031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1366730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1275543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327409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574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POLL-211167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176.58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170.40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32.50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4.65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5.93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45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171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20E1-567F-E1D8-8B0A-416CD93A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E1D279-732F-42BD-03D4-4E535A49D1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95864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00380011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458847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1074749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4731218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8937000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4607518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6746635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9732507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4529873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797453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5887328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27468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74321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POLL-211274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31.89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3.74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55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14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6039-EA4B-C129-C91A-31B94665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E4E3E4-2DD4-39EB-7467-5806AC7C7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896883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70196282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163662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3436275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2186116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963126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982398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862406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1449321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5614595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8006019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0827458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115566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4969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POLL-210902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26.69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4.83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648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954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72C3-9DA2-3214-BB31-7A26AE7B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66FCCC-07CA-46D1-F94D-5DC19CE99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082525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8952351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369399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0679957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8542761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8176070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386206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218398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368522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565143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346093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940583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91644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56771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POLL-210350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8.91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6.58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8.39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51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132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A3AB0-7A7A-ADB6-A473-D0E34B27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6B2D15-4B62-5AFC-FC89-DCDCD17B2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491837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8673010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215069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433082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9104835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147312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923873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7747853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8544722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03556333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7374907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588177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90669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6797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POLL-211052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133.62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143.00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-1.94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3.92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40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92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6EC1-ABFA-E00B-3ECE-660EBDB3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C24F5C-1B63-85ED-4650-5383CA425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87624"/>
              </p:ext>
            </p:extLst>
          </p:nvPr>
        </p:nvGraphicFramePr>
        <p:xfrm>
          <a:off x="1858968" y="2873534"/>
          <a:ext cx="7942517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6528602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03422004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2397083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489180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314602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392283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3225341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993570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1602723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375446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382309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15123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70462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POLL-210961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162.75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162.18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4.12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44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943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C0300-0BED-835A-974E-4DE0F1BA0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50CF0B-8946-610F-7755-8B319DC8B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141611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3948912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9427953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1158322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9854217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5586370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887894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723279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8318938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3796560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970731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9478447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732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9088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POLL-211113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162.37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161.84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29.17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5.37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3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709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83219-0130-44E8-7383-7DAFF840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05B48B-39C9-F475-3989-F3D53F9FC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308692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3297578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100728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2757661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348224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7954885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2304792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7633646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890390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7709103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3589418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452557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633394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5534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POLL-211128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162.04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9.19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27.47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5.55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7.33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5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138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E2B2-C142-9BAF-4EFB-3B439859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7227D4-F144-EA67-CE36-BF3973545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702770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8317403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1994967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691425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0794004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571892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566098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1819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657220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7992009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6429732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96861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462871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54934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POLL-210117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24.60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6.81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18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62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834A7-0B66-F984-D328-A94A43B78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EF8D15-B40A-7C8C-691A-5BED92276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487219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16250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8649092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7898914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943709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4510618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6557023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5545918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5532388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300025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577584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87645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486511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7295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POLL-211149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146.81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11.01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7.20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8.97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68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85C41-BB85-E50E-522C-B9A03CAF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754789-A55C-ED04-B7B6-A6150444E7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724250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53136703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496805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3692217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6926089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2772543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1258665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929511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7234886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701880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3245358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917578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014599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7828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POLL-210298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24.64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6.63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43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778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037A-188C-D4EB-DF7B-031EC585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182CD3-32ED-B022-42D3-DFF108AE2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33643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1806663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401800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7986975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3021180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5926646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535444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758524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574685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7171733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5346795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285354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007674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4828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POLL-211178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159.66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6.06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7.06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0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3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51EC-BCEA-12BE-2A78-EF70FFC7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7BDEA8-CAF9-5248-13A8-A125E0184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700596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79614428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523258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981162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671104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670745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724978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7434913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8817987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7718075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7149605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435241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34596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6195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POLL-211043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152.89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-1.77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4.93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034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82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603E-68BF-DA92-2A50-CF0A7470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2F6B0C-9B05-E862-1119-3616EFF4D7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214183"/>
              </p:ext>
            </p:extLst>
          </p:nvPr>
        </p:nvGraphicFramePr>
        <p:xfrm>
          <a:off x="1858968" y="2873534"/>
          <a:ext cx="7942517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10601747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7407037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742114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153877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3428415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370352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61770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8268064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418579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375713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301730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595769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64274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POLL-210009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4.18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871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258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0563-FD11-2C8B-EA22-AF66504A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603E83-9811-A359-A916-6BC5D5DBA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318575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7573272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031172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3545919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0494049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4695783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0278335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3007372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315117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387498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5212778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753225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69982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39873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POLL-210026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6.16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7.11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58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9272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15B0-7B17-7135-8D76-8D423CD4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FA5DE4-2CD7-028F-FA1E-453E5E041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732757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83871500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9437390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612381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92860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5473837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476002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176688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4874750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529514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6700049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8670803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834338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08506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POLL-210371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9.27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6.98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8.45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31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05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0465B-74CB-8DAE-5845-175E0320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B9859C-FBF3-CCB5-FF4A-70D2D2A51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77998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43186465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141904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875277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755989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46928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099001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4738824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9463400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8878535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0061562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2894817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0050983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72761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POLL-210281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25.65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5.48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6.62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71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679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ABC9-8FD7-C144-3756-69A86F50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761997-F2E2-8483-156D-EB11A714A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629410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84275173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45288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1381448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1423352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951698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7237139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575212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7568203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522670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5154496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4719875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761767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557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POLL-210265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5.11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24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027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4546-8748-2CB2-E921-8A794622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3263E0-20B0-F702-27AF-8DCF93455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739301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9512224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766542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7703101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6464826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615998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650812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305933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900080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29209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219604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893791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96923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5355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POLL-210064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143.51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6.19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99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964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52E1-C9BF-3F5D-EE33-D7C89667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18FC78-D13D-16A9-DC1D-A7139A6DD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10463"/>
              </p:ext>
            </p:extLst>
          </p:nvPr>
        </p:nvGraphicFramePr>
        <p:xfrm>
          <a:off x="1858968" y="2873534"/>
          <a:ext cx="7942517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763016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350610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6618213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8334888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116522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144172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8101628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473818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234025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806291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702930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62466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6858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POLL-211331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73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394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8148B-E6FC-E0B1-20BE-B86943C1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6A7376-FAB9-F60A-B456-8BC808797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240800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3954422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1142707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8714440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4799934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203778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4323446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2057922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321990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985789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333446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8920583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54916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8798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POLL-210917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172.69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5.57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22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8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E6CD-0EDE-227F-B348-54781291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73965F-88F0-1757-57A8-E11920C39D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146435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9681358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213647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113567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690498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1656779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372727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1564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3203990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027803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99100100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522451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552271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01911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POLL-211075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5.10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024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667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27EB-C340-953F-0498-EDC21663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FF1460-9764-8AAD-561C-DF54C0D6B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168820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2268539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5201793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9536243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00085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235279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8007739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7131487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545295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714048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9783548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529535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139637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8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POLL-210059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9.86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14.58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8.18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10.06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59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7383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48F9-A7B0-8C81-4D2F-46B5DF2F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4755AF-AF9F-40D8-F969-52B4AC040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252061"/>
              </p:ext>
            </p:extLst>
          </p:nvPr>
        </p:nvGraphicFramePr>
        <p:xfrm>
          <a:off x="1858968" y="2873534"/>
          <a:ext cx="7942517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8398510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9920536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284675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2075417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631006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2278183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146172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0684277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49379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25705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8940058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034482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5709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POLL-211337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136.75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135.70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169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5299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C595-5483-BAF4-C746-16E8C782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753BF6-1855-8B16-33ED-65F5D6E8ED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526549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3147760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848287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8141535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1192980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8816769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3519363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9859884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672524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0308447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675637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9604352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58608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02062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POLL-211165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4.95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3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61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56334-AB0F-EB71-441E-92EC145D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D41115-AAC8-2C29-DB62-0416C149BA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58968" y="2599214"/>
          <a:ext cx="8474064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92530286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398777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3540497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0042168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745901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3852414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4317934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634606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2159995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2338397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421387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6647158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96855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YSL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823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POLL-211141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8.12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27.11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16.64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123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6880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60E3-4F26-0D40-53AC-9A22CB60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BDD34B-A45A-EF67-458E-E7CCDAA78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757086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347818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924016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63319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4092380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432082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402193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3953903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061886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9611647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7055336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4758257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967623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6481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POLL-210953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156.73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26.58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5.06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1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778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011E-5E6E-5B9A-ADA1-04FA2254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6E3710-8E46-90E9-786F-80D99198F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153963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8462600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9197072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879104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0031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732812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539600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063759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214540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81776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4506914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486510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138866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2007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POLL-210266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26.71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4.97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9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7239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3DDE-7FBF-024C-F08A-78CC951E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303CB7-F5CE-5007-C6BA-BD2F98AD5A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6716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2305039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4273799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6366363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3504546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298095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3130316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914604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8027305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6437137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465232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0407810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29212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1656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POLL-210294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148.56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24.90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4.40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0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8764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7D9C-071E-4815-EB87-F3F65682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026077-DAF4-D01C-F221-280C9EA1C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368588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61413041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8398526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8343280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6132055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4323949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420815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169132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1788672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7846779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8292159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280850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712990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4304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POLL-210356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175.90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9.25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7.40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9.25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3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405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E4D3-7C34-6B90-0793-CE6C44A9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05C48B-6D57-5083-C44E-A5430A351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667624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6862462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849160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6778005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3425906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692285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2369223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897300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4727802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3467120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317825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487211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468077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2034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POLL-211036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178.96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177.27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28.03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3.66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018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835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E962D-6839-4D34-58DF-FD67A852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FAA22B-5FCC-0812-549B-E2B26A46D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237373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84918371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25983282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3333183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4094303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4027916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9311038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310487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1595021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5831787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38654350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397410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607448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78691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POLL-210279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11.05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7.21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9.05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6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42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4E74-8096-A9CE-940C-934BAABF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867088-139C-FB51-1497-0E070543DD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031118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1728780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7949386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546560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82130373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50943126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6741446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097979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4932176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147398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433783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3869456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75843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3656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POLL-211079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162.87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31.33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3.39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7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3766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6698-7B4C-F972-A3FA-8B461F2F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038A3E-E27B-755D-29CF-7972EE1BC2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18041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93062381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9926028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4571119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1329282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73717668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5820723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7810890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4319864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56031875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6496984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9815928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991568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1029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POLL-211026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6.38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7.54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21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4002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53ED-6352-7AB4-2CBB-5F162359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480E3F-FD04-1120-7359-7E8709C075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5930162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156279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172176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540246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06625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3753678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375829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869112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253748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66313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751977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8749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7482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POLL-210336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23.91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599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4100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EB67-F5FE-912C-AAF2-0766BE23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624A9A-5522-0D3B-1609-7F132E45DC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629178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406064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264294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209054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31155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307070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98293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90024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391027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396683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357957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20034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84406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POLL-211346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129.08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137.21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0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0407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B4E7-E5C9-8537-18A3-27F5F8A4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0CC7BC-0598-FF95-369B-B7CCA91427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2725726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51568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187511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862992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329164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62324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169047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176971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237066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510092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3483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588974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2007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POLL-211356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172.05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167.42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6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6457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51E3-459B-1F85-0684-943F3DD2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1527A9-4A17-3F9D-3B3A-66C81ECCAD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741089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858012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486650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28702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007265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894574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791050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26382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698807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750628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335563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26555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7905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POLL-210079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136.46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140.97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4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9797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CD81-B4CD-CC41-9E57-F34AF0E3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F49FDE-D9E8-A591-922A-272C3FF844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372494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740086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97694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231489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27864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620418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140476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971796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920281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757012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519567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08070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0853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POLL-210057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140.17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140.90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5.65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6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6359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0A65-FDAA-2BC7-CFB5-734917AC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F55847-37B9-A5A8-7201-5BE5738346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6394400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093957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21870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224360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05245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909783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102078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7294096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269723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0518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133296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4661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4801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POLL-211287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167.72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159.20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8.88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15.75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55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8036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4C84-3579-3E46-384B-46A25BD9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C01E2D-C1BA-574D-4D27-ACC2EF2550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050695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42945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721479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013953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646181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33316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386546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80333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20535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098535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86561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6990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0323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POLL-211105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5.75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0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1647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62F6-7AA7-FCD1-1D31-53BBE366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90B3D5-FD2F-902F-E737-D9C6C5E24C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3258517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405541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09246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51125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611719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255887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51993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440114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069960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217995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57501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355858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7217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POLL-211137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139.81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137.98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9.25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9.89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8.25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9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1163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DB5E-C4A5-EB79-B6B8-B6FC4622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6E20C9-0FC1-A84E-F3C7-F7DB15D3F8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487025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676649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2595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717613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347429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270281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125388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515899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309257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603815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955090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27015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233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POLL-210301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25.59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0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2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9ACAB-9D7C-064D-3D46-1898C7A8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FE5563-ED23-FA85-DE98-DB761FDF27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74055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18067706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6993001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043627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643746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09273071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4736551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135944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2575259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014548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22590223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09282468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8062711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3509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POLL-210095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5.10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34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209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B165-8336-3B1B-71BB-00FEF773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6335D5-BC32-1EE9-9C51-C0B83B2B3B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624612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87152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558790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183567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998523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858293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452820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488896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138677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022953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629849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296837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0666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POLL-211014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6.48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68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438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A525-03CF-3A4A-5679-333453524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70C84A-6FD3-36DA-F58D-CDACFCF686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0084806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48780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044775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043606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82095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158138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654536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982049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079853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578570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655458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068958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5903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POLL-210022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149.39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54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3187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80F6-1177-A37A-C889-D79DEF67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942D69-0069-AEB3-9274-E71C7B342E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8456476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319535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905492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182747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197784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617633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480469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53860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041085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090880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749428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678105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6379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POLL-211196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172.15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171.52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31.26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6.64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75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3143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E0AD-CC45-A549-CA14-A6DC572F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6FC526-6DB3-2C63-38B0-430680D951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2918082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869268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357426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04212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396074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892925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46190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698936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102694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3003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945370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072133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76847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POLL-211254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173.84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168.07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282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0388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3932-08D8-4B4C-0272-4F2B257D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01279E-419B-3EFE-71C9-6EC51959E5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3284863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639438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21362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26557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177085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75827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428179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316072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503933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206034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048063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12364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959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POLL-211323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169.09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37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9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09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65961-977A-2B25-2594-3D0B3E5A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D0113C-A870-130C-2B49-305B819B98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9718946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764746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983333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195474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740167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691584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82706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591251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425268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507545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619816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98663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90745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POLL-211206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176.85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180.50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29.61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-1.85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035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509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3FDF-5593-87BA-83B6-065A560F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C9D170-6A01-EF60-4475-6595E3577A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9485060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888270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36621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461769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718973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853176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588048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887518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818808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327660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011638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59052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4111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POLL-210062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161.41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19.57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507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0225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34F4E-908F-380D-ED75-CC2499C8E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B40094-546C-3C8B-3901-D89B429BBC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798675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084086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71098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625057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491200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53641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906161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484565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478998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457375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089534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677623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9224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POLL-211120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175.85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168.45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8.16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21.82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3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5847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C6CA4-5045-65A4-3751-180367B5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24EA77-7886-3DEE-E421-801D0B7A60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9205807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947661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782681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560484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312113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271999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03645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958181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3623241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974642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168573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67307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6842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POLL-210132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155.64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22.97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7.48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01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8375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CA39-8B34-562E-07D1-18677319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149AB6-63DC-C33B-62DB-59A41C0D75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590759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688150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071257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80331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745159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121207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460382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522579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51823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389188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093454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55936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5168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POLL-211148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134.42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137.28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03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93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AB26-CB42-34B6-E89E-8846D3BD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7C4E57-DA06-743E-DB1F-343393396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519557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5317937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3608397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1302289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2589239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9018474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33025575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1367008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8626501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2775486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254727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00582102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651765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7327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POLL-211104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178.54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180.78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24.92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4.04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6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246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F8EE8-1D7A-D710-A05E-D7E921EC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6154DA-10C3-4356-6306-FD08F7F617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0751418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497129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08800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57886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607145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234151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067463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076715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78017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89791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42187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430542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32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POLL-210004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8.36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9.43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7.59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61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196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F482-8C91-A9E3-CA58-C80EB772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6823A0-85BE-9953-E360-A8FB758EE6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434657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104521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934310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267668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493491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648058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051612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004658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97174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109296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556420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25574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0339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POLL-210901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58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107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A29AF-2D4A-2E6F-C94C-15FF3622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F9636E-954B-493E-2C75-ABF5553EBC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5232888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5837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24293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494819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034501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20311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886665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065358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001161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33367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970658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74364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7537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POLL-211193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-2.55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52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5811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456C8-C344-7472-76FC-424FEED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8F4DB1-2BA1-78A1-5E97-F1F3D3EB22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8333082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484608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33034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693373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129135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873216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838584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432497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46971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598912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190739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27444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5779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POLL-211109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154.49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80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06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4357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F24EA-87B9-53E0-F04C-476391FD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51DCC6-CAC2-E7F1-A0A7-0D01C816CC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5549775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362480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719246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418453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418322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01813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692950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9896652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61948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864643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312754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57940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66793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POLL-211029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173.44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169.17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30.46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1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24685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3846-3319-6305-9537-FB772D3F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A393BE-FFE5-5E30-99B0-2D3B7556C3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8046892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743119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148835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072467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866759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762697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657340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437548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373081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961612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4632455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208494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7032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POLL-211103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180.92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167.06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10.00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8.32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7.09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75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4948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6DEE4-CC38-B229-FC5E-5D1E8ECF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A17DC8-6B23-950E-5F72-553EBB752C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5996531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07393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52855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11438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872720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766550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33668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215904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565306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848755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963730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23197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72894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POLL-211025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0.69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8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483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3F42-0678-8B3D-F677-EBED51FE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0EDE32-95B9-DA9E-E584-EEC7CB988F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320152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79201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686432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40916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833410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802105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469308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614113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624386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97992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2038600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836574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3575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POLL-211018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157.13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26.32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244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1965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D9F31-D558-0AB3-BFB0-CA8BDBB3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6D04B4-F116-CEE9-0DF4-904FE8190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099121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196853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3464670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239642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013093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473922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76985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3214533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880981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925288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39782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883629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5249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POLL-210040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152.24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-1.48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0.83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87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54579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7A18-7ECA-D8DF-33E1-1F8E1D0A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2F7F89-4BC1-817B-A441-B434A2685B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517432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5957564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444727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405267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571100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949632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39857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528193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673578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91238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348287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751367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1995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POLL-211077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179.07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177.40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27.87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5.50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5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21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B39D-3763-81D6-D50C-4FBC80EF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1808C5-76A6-C569-6910-A6E2C52A0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213773"/>
              </p:ext>
            </p:extLst>
          </p:nvPr>
        </p:nvGraphicFramePr>
        <p:xfrm>
          <a:off x="1858968" y="2736374"/>
          <a:ext cx="7942517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20977357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8957655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77724001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1864482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28206133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57087283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4473302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91602148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2817296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92242516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49797781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006462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941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t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POLL-211042</a:t>
                      </a:r>
                      <a:endParaRPr lang="en-AU" b="1" i="0">
                        <a:solidFill>
                          <a:srgbClr val="007549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150.80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14.54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—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6.14</a:t>
                      </a:r>
                    </a:p>
                    <a:p>
                      <a:pPr algn="ctr" fontAlgn="t"/>
                      <a:r>
                        <a:rPr lang="en-GB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 dirty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 dirty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6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9600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3E91-C716-DEBD-C315-22FB7677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1CDAC1-84F5-441F-0FB1-E68432F2B6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839464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888636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00794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301094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369885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81324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349884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9361198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01450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4480033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151431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05195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99908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POLL-210046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174.82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11.13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10.87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1902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3622-608D-D0F4-E604-C0CDE06B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E19CC6-A6C2-13C2-E382-3A1DE87F65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8372737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1164999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992622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536261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426349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6682665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728626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429258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90986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958794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498222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35548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0329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POLL-211266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166.63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165.30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-0.15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90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36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97DE-D278-D571-0A98-35F604D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D27917-FDC3-CA84-F7C2-BFA75CC0F6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13466870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210144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6994555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636875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2042041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595231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291724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43390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151519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063941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277676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85029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2224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POLL-211277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142.65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138.33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8.07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12.38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7.36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5.95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8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60043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D10F-B8F0-4277-7967-93FC7C84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BA87F3-E572-0B1D-D205-36985DEFB2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8234184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383847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9540240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078390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621753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196502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333266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98376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939649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3525561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377651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695947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5176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POLL-210285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8.11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27.08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370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B2FEB-CD03-56DF-9F05-CB33271F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2CC7BA-4914-01C4-38D9-048885AFC6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3642648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038313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5168819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544780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119262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70601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204191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68494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176875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9334497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748783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390471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535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POLL-211197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178.89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172.60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6.85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23.99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89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388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4F1E5-B51B-D554-4E0C-008A197E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F1012A-12DE-1EDF-C288-F6BBF350EC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4223319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755178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52348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594771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384738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148779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332125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6004398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917244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4082851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63678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752123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5893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POLL-211179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160.53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6.90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6.22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7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2187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F369-47AB-CC65-149A-6842656C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E02572-F63E-E8CD-A572-7137AEAF81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9362469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514500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604544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066150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567066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1324583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270301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493352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818998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23449573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381383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7865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2822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POLL-210991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144.12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140.65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8.29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11.21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6.19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21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27902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B890-5F3C-56EA-DA3D-67DF0794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AC4467-9196-249D-8DE3-763DAD2404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5591575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3328877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671363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04960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7640904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1939815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252626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198967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717778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188950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9711574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824507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26298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POLL-210075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166.80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166.59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9.56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8.84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7.30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6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9627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D03E-4A34-6254-20CE-0DE1DD9B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38E8A2-2D14-1EFF-6448-C74C00914A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6207216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135380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766760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641906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2642015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553205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2514901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999451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662899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073584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059465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44858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89454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POLL-211048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151.50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12.84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6.41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2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258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F42B-AFA1-59B5-8D16-EFA511D7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43DEC1-660D-0813-7813-E9BC0008BD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60007373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364095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089852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9104919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971668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064633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620740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0182713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0776248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668977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650305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99255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7472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POLL-210277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161.45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4.73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18.71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07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05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8508-0C05-2B1E-3FC7-B80346DB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8C5BC5-719B-1CED-E390-75CD310FA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511056"/>
              </p:ext>
            </p:extLst>
          </p:nvPr>
        </p:nvGraphicFramePr>
        <p:xfrm>
          <a:off x="1858968" y="2599214"/>
          <a:ext cx="7942517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80358008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67305296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2451928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693528869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174103827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51308225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741422112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644268154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418093405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2514260140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383877313"/>
                    </a:ext>
                  </a:extLst>
                </a:gridCol>
                <a:gridCol w="531547">
                  <a:extLst>
                    <a:ext uri="{9D8B030D-6E8A-4147-A177-3AD203B41FA5}">
                      <a16:colId xmlns:a16="http://schemas.microsoft.com/office/drawing/2014/main" val="17695852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 dirty="0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2922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POLL-210998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171.32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157.77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6.79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23.83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3.80</a:t>
                      </a:r>
                    </a:p>
                    <a:p>
                      <a:pPr algn="ctr" fontAlgn="t"/>
                      <a:r>
                        <a:rPr lang="en-AU" b="0" i="0" dirty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4.82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9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52371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6CFD-AA35-66AA-3940-B4D4EFDE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123552-3908-3C7D-D76F-5A737E2094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0001903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849945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9279786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157858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234926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056617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8408391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16834946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464926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1832819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785107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660349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5690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POLL-210282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147.17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140.82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17.52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56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8882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A76C2-A980-833C-683B-D21CFFC5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4A6F5A-CDEB-081F-6A47-A7BA0282B4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40674617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213511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744542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0892002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248405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215807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774649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129106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9228207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988801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0465438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753783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96436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POLL-210109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165.94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7.92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21.53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57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6.39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3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06414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DAC81-3D8C-9323-5052-31FADD10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E5B242-B6B3-62C5-04F9-222FF7A51A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41582381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4970218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752306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3571983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14680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439604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9644023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269663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0948788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911969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6236524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79464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7048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POLL-210951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163.08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155.68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17.09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-0.39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61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91317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A23A-AD29-B5A2-AA8A-3E5C6368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304934-F5E5-E36C-B1DA-A8993779BE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1839971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3759170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06660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5449401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8542323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4116244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5753268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425518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2011764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0611143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873249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27852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78545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POLL-211045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164.03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167.63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34.96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0.04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1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842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6F80-357A-8601-A5AA-DE745635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3835EA-77BA-9F7F-E2CB-363C9F4F45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5954729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5806475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4787839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2352716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805399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0121220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0629518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669821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837226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5621277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23555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947792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5016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POLL-210068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154.06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145.62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5.33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12.87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-0.09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5.20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1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69220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71FC-6F87-C07C-F820-68FD9C41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866AEF-B937-BB5E-EF5A-E9753F6379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63975668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127605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004056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500752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6112070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7874636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329726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193481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00690122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6579295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7066644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181423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45219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POLL-210108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141.03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141.06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8.04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-1.95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0.40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7.29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2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8624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FBEB-672D-5990-4A25-4B23D993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3939BA-40CD-F909-1C62-1B1BCEDF30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873534"/>
          <a:ext cx="8253806" cy="225552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12818035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51302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974897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88782341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00573426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182831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5767772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38978162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494118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97246719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966982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89093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803805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POLL-211259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147.11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153.78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5.05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20.37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-1.68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66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-0.47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4.51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3.74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6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99089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2F97E-A256-F118-0289-2E10A5FF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537BBF-6AB5-8AFA-3E2A-CC6B9FECD1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628950924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278282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339521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879574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74445236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9145315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0629449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1900841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4946041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4928496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10024044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269191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56579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POLL-210338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43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157.99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8.90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23.21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-0.67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-0.22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7.81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00768E"/>
                          </a:solidFill>
                          <a:effectLst/>
                          <a:latin typeface="Chivo-Bold"/>
                        </a:rPr>
                        <a:t>TOP 10%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6.68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6D3075"/>
                          </a:solidFill>
                          <a:effectLst/>
                          <a:latin typeface="Chivo-Bold"/>
                        </a:rPr>
                        <a:t>TOP 5%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50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4188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A3A3-3A1D-C42F-8C94-1BF2ABBC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D51BB1-498E-AF61-D446-A2CA7D36E5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736374"/>
          <a:ext cx="8253806" cy="252984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3593815891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79613336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3976648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4261299572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42034004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6740741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44067004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16502002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2999670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59992992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61584823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12891249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72043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POLL-211164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156.91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161.96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7.34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20.16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62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-1.16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-0.70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-0.88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60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PP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6.51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5.42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24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539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FB920-2F57-6198-7D53-06628206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F2BEB2-ECA0-1132-CA22-7FD34B4716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69097" y="2599214"/>
          <a:ext cx="8253806" cy="280416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693006690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61314596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58041465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874394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3581752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9419368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31518708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555646967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366611309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731061905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2847655973"/>
                    </a:ext>
                  </a:extLst>
                </a:gridCol>
                <a:gridCol w="559846">
                  <a:extLst>
                    <a:ext uri="{9D8B030D-6E8A-4147-A177-3AD203B41FA5}">
                      <a16:colId xmlns:a16="http://schemas.microsoft.com/office/drawing/2014/main" val="662171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AU" b="1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ANIMAL ID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DP+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MP+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YCFW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YEMD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YFAT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POLL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PWT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b="1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WWT</a:t>
                      </a: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b="1" u="none" strike="noStrike" cap="all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01836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en-AU" b="1" i="0" u="none" strike="noStrike">
                          <a:solidFill>
                            <a:srgbClr val="007549"/>
                          </a:solidFill>
                          <a:effectLst/>
                          <a:latin typeface="Chivo-Bold"/>
                          <a:hlinkClick r:id="rId2"/>
                        </a:rPr>
                        <a:t>GLENVILLE POLL-210965</a:t>
                      </a:r>
                      <a:r>
                        <a:rPr lang="en-AU" b="1" i="0" u="none" strike="noStrike" cap="all">
                          <a:solidFill>
                            <a:srgbClr val="4B4F54"/>
                          </a:solidFill>
                          <a:effectLst/>
                          <a:latin typeface="Chivo-Bold"/>
                        </a:rPr>
                        <a:t>GENOMICS</a:t>
                      </a:r>
                      <a:endParaRPr lang="en-AU" b="1" i="0" u="none" strike="noStrike">
                        <a:solidFill>
                          <a:srgbClr val="4B4F54"/>
                        </a:solidFill>
                        <a:effectLst/>
                        <a:latin typeface="Chivo-Bold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158.98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45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165.50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44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8.12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71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19.25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61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-1.98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79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-1.29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64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-0.55</a:t>
                      </a:r>
                    </a:p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58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PH</a:t>
                      </a: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6.06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70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5.17</a:t>
                      </a:r>
                    </a:p>
                    <a:p>
                      <a:pPr algn="ctr" fontAlgn="t"/>
                      <a:r>
                        <a:rPr lang="en-GB" b="0" i="0">
                          <a:solidFill>
                            <a:srgbClr val="4B4F54"/>
                          </a:solidFill>
                          <a:effectLst/>
                          <a:latin typeface="Chivo"/>
                        </a:rPr>
                        <a:t>ACC. 68</a:t>
                      </a:r>
                    </a:p>
                    <a:p>
                      <a:pPr algn="ctr" fontAlgn="t"/>
                      <a:r>
                        <a:rPr lang="en-GB" b="1" i="0">
                          <a:solidFill>
                            <a:srgbClr val="487C06"/>
                          </a:solidFill>
                          <a:effectLst/>
                          <a:latin typeface="Chivo-Bold"/>
                        </a:rPr>
                        <a:t>TOP 20%</a:t>
                      </a:r>
                      <a:endParaRPr lang="en-GB" b="0" i="0">
                        <a:solidFill>
                          <a:srgbClr val="4B4F54"/>
                        </a:solidFill>
                        <a:effectLst/>
                        <a:latin typeface="Chivo"/>
                      </a:endParaRPr>
                    </a:p>
                  </a:txBody>
                  <a:tcPr marL="60960" marR="6096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06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9362</Words>
  <Application>Microsoft Office PowerPoint</Application>
  <PresentationFormat>Widescreen</PresentationFormat>
  <Paragraphs>5167</Paragraphs>
  <Slides>160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160</vt:i4>
      </vt:variant>
    </vt:vector>
  </HeadingPairs>
  <TitlesOfParts>
    <vt:vector size="166" baseType="lpstr">
      <vt:lpstr>Arial</vt:lpstr>
      <vt:lpstr>Calibri</vt:lpstr>
      <vt:lpstr>Calibri Light</vt:lpstr>
      <vt:lpstr>Chivo</vt:lpstr>
      <vt:lpstr>Chivo-Bold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Klay Smith</dc:creator>
  <cp:lastModifiedBy>Sam Ridley</cp:lastModifiedBy>
  <cp:revision>2</cp:revision>
  <dcterms:created xsi:type="dcterms:W3CDTF">2022-07-22T14:02:43Z</dcterms:created>
  <dcterms:modified xsi:type="dcterms:W3CDTF">2022-07-25T22:36:41Z</dcterms:modified>
</cp:coreProperties>
</file>